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1F2E550-7157-4547-ABB8-DE53B9579069}">
  <a:tblStyle styleId="{D1F2E550-7157-4547-ABB8-DE53B9579069}" styleName="Table_0">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3" name="Google Shape;4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b654b397_0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b654b397_0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Linear search and Select both run in O(n) time</a:t>
            </a:r>
            <a:endParaRPr/>
          </a:p>
          <a:p>
            <a:pPr indent="0" lvl="0" marL="0" rtl="0" algn="l">
              <a:spcBef>
                <a:spcPts val="0"/>
              </a:spcBef>
              <a:spcAft>
                <a:spcPts val="0"/>
              </a:spcAft>
              <a:buNone/>
            </a:pPr>
            <a:r>
              <a:rPr lang="en"/>
              <a:t>(b) Randomized QS and Deterministic QS both run in worst-case O(n^2) time</a:t>
            </a:r>
            <a:endParaRPr/>
          </a:p>
          <a:p>
            <a:pPr indent="0" lvl="0" marL="0" rtl="0" algn="l">
              <a:spcBef>
                <a:spcPts val="0"/>
              </a:spcBef>
              <a:spcAft>
                <a:spcPts val="0"/>
              </a:spcAft>
              <a:buNone/>
            </a:pPr>
            <a:r>
              <a:rPr lang="en"/>
              <a:t>(c)</a:t>
            </a:r>
            <a:r>
              <a:rPr lang="en"/>
              <a:t> Binary search and Euclid's GCD both run in O(log n) time</a:t>
            </a:r>
            <a:endParaRPr/>
          </a:p>
          <a:p>
            <a:pPr indent="0" lvl="0" marL="0" rtl="0" algn="l">
              <a:spcBef>
                <a:spcPts val="0"/>
              </a:spcBef>
              <a:spcAft>
                <a:spcPts val="0"/>
              </a:spcAft>
              <a:buNone/>
            </a:pPr>
            <a:r>
              <a:rPr lang="en"/>
              <a:t>(d) Mergesort runs in O(n log n) time and Insertion Sort runs in worst case O(n^2) time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b654b397_0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b654b397_0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654b397_0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b654b397_0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This code snippet runs in Theta(n) time. Intuitively, note that when i = n, we perform n work in the inner loop, then when i = n/2, we perform n/2 work in the inner loop, then when i = n/4, we perform n/4 work in the inner loop….and so on until when i = 1, we perform constant work in the inner loop. If we sum these values, the runtime is equal to n + n/2 + n/4 + … + 1, which is a geometric series that converges to Theta(n). </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0" lvl="0" marL="0" rtl="0" algn="l">
              <a:spcBef>
                <a:spcPts val="0"/>
              </a:spcBef>
              <a:spcAft>
                <a:spcPts val="0"/>
              </a:spcAft>
              <a:buNone/>
            </a:pPr>
            <a:r>
              <a:rPr lang="en" sz="1800">
                <a:solidFill>
                  <a:schemeClr val="dk1"/>
                </a:solidFill>
              </a:rPr>
              <a:t>This can also be solved more rigorously/formally with the Summation method -- essentially, we need to find (1) the number of iterations the outer loop runs and (2) the amount of work done in the inner loop during the kth iteration.</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0" lvl="0" marL="0" rtl="0" algn="l">
              <a:spcBef>
                <a:spcPts val="0"/>
              </a:spcBef>
              <a:spcAft>
                <a:spcPts val="0"/>
              </a:spcAft>
              <a:buNone/>
            </a:pPr>
            <a:r>
              <a:rPr lang="en" sz="1800">
                <a:solidFill>
                  <a:schemeClr val="dk1"/>
                </a:solidFill>
              </a:rPr>
              <a:t>(1) Note that the outer loop runs log n times overall since we multiply i by 2 in each iteration. </a:t>
            </a:r>
            <a:endParaRPr sz="1800">
              <a:solidFill>
                <a:schemeClr val="dk1"/>
              </a:solidFill>
            </a:endParaRPr>
          </a:p>
          <a:p>
            <a:pPr indent="0" lvl="0" marL="0" rtl="0" algn="l">
              <a:spcBef>
                <a:spcPts val="0"/>
              </a:spcBef>
              <a:spcAft>
                <a:spcPts val="0"/>
              </a:spcAft>
              <a:buNone/>
            </a:pPr>
            <a:r>
              <a:rPr lang="en" sz="1800">
                <a:solidFill>
                  <a:schemeClr val="dk1"/>
                </a:solidFill>
              </a:rPr>
              <a:t>(2) In the kth iteration of the outer loop, the value of i = 2^k, so in the kth iteration, the inner loop runs 2^k times. </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0" lvl="0" marL="0" rtl="0" algn="l">
              <a:spcBef>
                <a:spcPts val="0"/>
              </a:spcBef>
              <a:spcAft>
                <a:spcPts val="0"/>
              </a:spcAft>
              <a:buNone/>
            </a:pPr>
            <a:r>
              <a:rPr lang="en" sz="1800">
                <a:solidFill>
                  <a:schemeClr val="dk1"/>
                </a:solidFill>
              </a:rPr>
              <a:t>Since in the kth iteration, the inner loop runs 2^k times, and the outer loop runs log n times overall, we can express the runtime of this code snippet as the sum of 2^k where k runs from 0 to log n. This is a geometric series as shown above that converges to Theta(n).</a:t>
            </a:r>
            <a:endParaRPr sz="18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b654b397_0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b654b397_0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b654b397_0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b654b397_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 Divide - divide the problem into equivalent subproblems</a:t>
            </a:r>
            <a:endParaRPr/>
          </a:p>
          <a:p>
            <a:pPr indent="0" lvl="0" marL="0" rtl="0" algn="l">
              <a:spcBef>
                <a:spcPts val="0"/>
              </a:spcBef>
              <a:spcAft>
                <a:spcPts val="0"/>
              </a:spcAft>
              <a:buNone/>
            </a:pPr>
            <a:r>
              <a:rPr lang="en"/>
              <a:t>→ In Mergesort, we divide the array into two subarrays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(2) Conquer - conquer the subproblems by making recursive calls</a:t>
            </a:r>
            <a:endParaRPr/>
          </a:p>
          <a:p>
            <a:pPr indent="0" lvl="0" marL="0" rtl="0" algn="l">
              <a:spcBef>
                <a:spcPts val="0"/>
              </a:spcBef>
              <a:spcAft>
                <a:spcPts val="0"/>
              </a:spcAft>
              <a:buNone/>
            </a:pPr>
            <a:r>
              <a:rPr lang="en"/>
              <a:t>→ In Mergesort, we "conquer" by recursively sorting each subarray; the base case is a subarray of size 1, which by definition is sorted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(3) Combine - combine the solutions to the subproblems (obtained through recursive calls) into a solution to the original problem</a:t>
            </a:r>
            <a:endParaRPr/>
          </a:p>
          <a:p>
            <a:pPr indent="0" lvl="0" marL="0" rtl="0" algn="l">
              <a:spcBef>
                <a:spcPts val="0"/>
              </a:spcBef>
              <a:spcAft>
                <a:spcPts val="0"/>
              </a:spcAft>
              <a:buNone/>
            </a:pPr>
            <a:r>
              <a:rPr lang="en"/>
              <a:t>→ In Mergesort, we interleave the two subarrays into one sorted array by using two pointers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b654b397_08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b654b397_0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b654b397_0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b654b397_0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b654b397_01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b654b397_0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b654b397_01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b654b397_0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approach used in Recitation 3 Question 1 - binary search runs in O(log n) time but requires the input to be sorted, so if we give you these two constraints, try to think of deriving an algorithm just an ~ epsilon ~ away from binary search!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b654b397_01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b654b397_0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2af4f3288_0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2af4f3288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b654b397_01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b654b397_0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b654b397_09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b654b397_0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b654b397_01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b654b397_0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we use Select to find the median and use it as the pivot, then we can guarantee that after each call to Partition, we will recurse on two subarrays of size n/2, yielding a recurrence of T(n) = 2T(n/2) + cn, which is O(n log n). Note that if we do not use Select to find the median, after a call to Partition, in the worst-case we will just recurse on one subarray of size n - 1, yielding the usual worst-case recurrence of T(n) = T(n - 1) + cn, which is O(n^2). Note that this modification is referred to as something like “Deterministic QS with Select.”</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b654b397_01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b654b397_0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b654b397_01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b654b397_0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b654b397_01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2b654b397_0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b654b397_01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b654b397_0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b654b397_017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2b654b397_0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b654b397_01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2b654b397_0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(a) B</a:t>
            </a:r>
            <a:r>
              <a:rPr lang="en">
                <a:solidFill>
                  <a:schemeClr val="dk1"/>
                </a:solidFill>
              </a:rPr>
              <a:t>oth BFS and DFS can be used for cycle detection in an undirected graph.</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 DFS can be used to toposort </a:t>
            </a:r>
            <a:r>
              <a:rPr lang="en">
                <a:solidFill>
                  <a:schemeClr val="dk1"/>
                </a:solidFill>
              </a:rPr>
              <a:t>because of finishing times, so we call it in </a:t>
            </a:r>
            <a:r>
              <a:rPr lang="en">
                <a:solidFill>
                  <a:schemeClr val="dk1"/>
                </a:solidFill>
              </a:rPr>
              <a:t>Tarjan's</a:t>
            </a:r>
            <a:r>
              <a:rPr lang="en">
                <a:solidFill>
                  <a:schemeClr val="dk1"/>
                </a:solidFill>
              </a:rPr>
              <a:t>. However, B</a:t>
            </a:r>
            <a:r>
              <a:rPr lang="en">
                <a:solidFill>
                  <a:schemeClr val="dk1"/>
                </a:solidFill>
              </a:rPr>
              <a:t>FS isn’t quite as robust.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(c) If the graph is weighted, you need to use Dijkstra's to find the shortest paths.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 </a:t>
            </a:r>
            <a:r>
              <a:rPr lang="en">
                <a:solidFill>
                  <a:schemeClr val="dk1"/>
                </a:solidFill>
              </a:rPr>
              <a:t>We proved this in Recitation 5! Intuitively, we can use BFS to solve the shortest path problem in an unweighted graph because it explores the graph in layers, so we go wide before we go deep vs. in DFS, where we go deep before we go wide.</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2b654b397_01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2b654b397_0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af4f3288_0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af4f3288_0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b654b397_02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b654b397_0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False, s</a:t>
            </a:r>
            <a:r>
              <a:rPr lang="en">
                <a:solidFill>
                  <a:schemeClr val="dk1"/>
                </a:solidFill>
              </a:rPr>
              <a:t>ee counterexample. There is a path from z → y and d[z] &lt; d[y], but y will not be a descendant of z in the DFS forest. Note that the White Path Theorem doesn't state this because you know nothing about the colors of the vertices on the path – here, at the time z is discovered, the z → y path goes through x, which is a grey vertex.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b654b397_020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b654b397_0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b654b397_02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b654b397_0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rPr>
              <a:t>(a) Both BFS and DFS can be used to determine reachability in a directed graph.</a:t>
            </a:r>
            <a:endParaRPr sz="2200">
              <a:solidFill>
                <a:schemeClr val="dk1"/>
              </a:solidFill>
            </a:endParaRPr>
          </a:p>
          <a:p>
            <a:pPr indent="0" lvl="0" marL="0" rtl="0" algn="l">
              <a:spcBef>
                <a:spcPts val="0"/>
              </a:spcBef>
              <a:spcAft>
                <a:spcPts val="0"/>
              </a:spcAft>
              <a:buClr>
                <a:schemeClr val="dk1"/>
              </a:buClr>
              <a:buSzPts val="1100"/>
              <a:buFont typeface="Arial"/>
              <a:buNone/>
            </a:pPr>
            <a:r>
              <a:rPr lang="en" sz="2200">
                <a:solidFill>
                  <a:schemeClr val="dk1"/>
                </a:solidFill>
              </a:rPr>
              <a:t>(b) DFS can be used for finding a toposort because we can leverage finishing times. We call it in Tarjan's, but BFS isn't as robust.</a:t>
            </a:r>
            <a:endParaRPr sz="2200">
              <a:solidFill>
                <a:schemeClr val="dk1"/>
              </a:solidFill>
            </a:endParaRPr>
          </a:p>
          <a:p>
            <a:pPr indent="0" lvl="0" marL="0" rtl="0" algn="l">
              <a:spcBef>
                <a:spcPts val="0"/>
              </a:spcBef>
              <a:spcAft>
                <a:spcPts val="0"/>
              </a:spcAft>
              <a:buClr>
                <a:schemeClr val="dk1"/>
              </a:buClr>
              <a:buSzPts val="1100"/>
              <a:buFont typeface="Arial"/>
              <a:buNone/>
            </a:pPr>
            <a:r>
              <a:rPr lang="en" sz="2200">
                <a:solidFill>
                  <a:schemeClr val="dk1"/>
                </a:solidFill>
              </a:rPr>
              <a:t>(c + d) DFS isn't really applicable for the concept of a shortest path because it goes deep before it goes wide, so it explores as deep as possible in the graph before backtracking.</a:t>
            </a:r>
            <a:endParaRPr sz="2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b654b397_02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b654b397_0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2b654b397_02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2b654b397_0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2b654b397_02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2b654b397_0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b654b397_02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2b654b397_0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See counterexample</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2b654b397_025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2b654b397_0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2b654b397_02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2b654b397_0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2b654b397_02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2b654b397_0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af4f3288_0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af4f3288_0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can apply Simplified Master Theorem here but please know these two recurrences by heart!</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2b654b397_028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60" name="Google Shape;360;g2b654b397_0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This can be done with BFS.</a:t>
            </a:r>
            <a:endParaRPr>
              <a:solidFill>
                <a:schemeClr val="dk1"/>
              </a:solidFill>
            </a:endParaRPr>
          </a:p>
          <a:p>
            <a:pPr indent="0" lvl="0" marL="0" rtl="0" algn="l">
              <a:spcBef>
                <a:spcPts val="0"/>
              </a:spcBef>
              <a:spcAft>
                <a:spcPts val="0"/>
              </a:spcAft>
              <a:buNone/>
            </a:pPr>
            <a:r>
              <a:rPr lang="en">
                <a:solidFill>
                  <a:schemeClr val="dk1"/>
                </a:solidFill>
              </a:rPr>
              <a:t>(b) This can be done with Kosaraju’s.</a:t>
            </a:r>
            <a:endParaRPr>
              <a:solidFill>
                <a:schemeClr val="dk1"/>
              </a:solidFill>
            </a:endParaRPr>
          </a:p>
          <a:p>
            <a:pPr indent="0" lvl="0" marL="0" rtl="0" algn="l">
              <a:spcBef>
                <a:spcPts val="0"/>
              </a:spcBef>
              <a:spcAft>
                <a:spcPts val="0"/>
              </a:spcAft>
              <a:buNone/>
            </a:pPr>
            <a:r>
              <a:rPr lang="en"/>
              <a:t>(c) </a:t>
            </a:r>
            <a:r>
              <a:rPr lang="en"/>
              <a:t>If the graph is weighted, to solve the shortest paths problem we need to use Dijkstra's algorithm, which runs in O((V + E) log V) time. </a:t>
            </a:r>
            <a:endParaRPr/>
          </a:p>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b654b397_02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2b654b397_0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2b654b397_029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2b654b397_0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True. We can think of this transformation as converting from miles to kilometers – the shortest paths are the same regardless of which units we use.</a:t>
            </a:r>
            <a:endParaRPr/>
          </a:p>
          <a:p>
            <a:pPr indent="0" lvl="0" marL="0" rtl="0" algn="l">
              <a:spcBef>
                <a:spcPts val="0"/>
              </a:spcBef>
              <a:spcAft>
                <a:spcPts val="0"/>
              </a:spcAft>
              <a:buNone/>
            </a:pPr>
            <a:r>
              <a:rPr lang="en"/>
              <a:t>(b) True. Kruskal's will work still because the sorting step still sorts correctly; Prim's will work because when we choose the smallest weighted edge crossing the cut, we will still choose the most negatively weighted one.</a:t>
            </a:r>
            <a:endParaRPr/>
          </a:p>
          <a:p>
            <a:pPr indent="0" lvl="0" marL="0" rtl="0" algn="l">
              <a:spcBef>
                <a:spcPts val="0"/>
              </a:spcBef>
              <a:spcAft>
                <a:spcPts val="0"/>
              </a:spcAft>
              <a:buNone/>
            </a:pPr>
            <a:r>
              <a:rPr lang="en"/>
              <a:t>(c) False. Dijkstra's does not work if we add a constant to each weight, since we will be adding more weight to longer paths. This means that when we apply this transformation, we are not adding the same weight to each path, so this is not a valid transformation.</a:t>
            </a:r>
            <a:endParaRPr/>
          </a:p>
          <a:p>
            <a:pPr indent="0" lvl="0" marL="0" rtl="0" algn="l">
              <a:spcBef>
                <a:spcPts val="0"/>
              </a:spcBef>
              <a:spcAft>
                <a:spcPts val="0"/>
              </a:spcAft>
              <a:buNone/>
            </a:pPr>
            <a:r>
              <a:rPr lang="en"/>
              <a:t>(d) False. Reverse-delete runs in O(m^2) time.</a:t>
            </a:r>
            <a:endParaRPr/>
          </a:p>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g2b654b397_030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84" name="Google Shape;384;g2b654b397_0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2b654b397_03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92" name="Google Shape;392;g2b654b397_0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2b654b397_03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2b654b397_03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g2b654b397_03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08" name="Google Shape;408;g2b654b397_0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"shape property" of the heap is that it's an almost complete binary tree, so every level is filled except for the last, which is filled from left to right. A heap is different from a BST. In a BST, nodes in the left subtree are less than the root and nodes in the right subtree are greater than the root; in a max-heap for example, the greatest element is at the root, meaning that all of the nodes in its subtrees are less than or equal to it ("heap property"). Note that because of this, a heap does not have to be implemented as a sorted array (see HW5 programming).</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g2b654b397_03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16" name="Google Shape;416;g2b654b397_0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2b654b397_03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2b654b397_0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O(s) nodes, since a compressed trie is "better" than a full binary tree space wise because we guarantee each node has at least 2 childre</a:t>
            </a:r>
            <a:r>
              <a:rPr lang="en">
                <a:solidFill>
                  <a:schemeClr val="dk1"/>
                </a:solidFill>
              </a:rPr>
              <a:t>n. (</a:t>
            </a:r>
            <a:r>
              <a:rPr lang="en">
                <a:solidFill>
                  <a:schemeClr val="dk1"/>
                </a:solidFill>
              </a:rPr>
              <a:t>The number of leaves in a full binary tree is one more than the number of internal nodes.</a:t>
            </a:r>
            <a:r>
              <a:rPr lang="en">
                <a:solidFill>
                  <a:schemeClr val="dk1"/>
                </a:solidFill>
              </a:rPr>
              <a:t>) There are stil</a:t>
            </a:r>
            <a:r>
              <a:rPr lang="en"/>
              <a:t>l s leaves because each root → leaf path represents a string.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g2b654b397_03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32" name="Google Shape;432;g2b654b397_03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b654b397_0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b654b397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g2b654b397_03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40" name="Google Shape;440;g2b654b397_03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It's not necessarily true that a compressed trie improves the runtime of trie operations, since we may still have to compare each character in the target string with the multicharacter labels while traversing through the trie. Note that we use compressed tries because they provide a space, not runtime, advantage. </a:t>
            </a:r>
            <a:r>
              <a:rPr lang="en" sz="1800"/>
              <a:t>Compressed</a:t>
            </a:r>
            <a:r>
              <a:rPr lang="en" sz="1800"/>
              <a:t> tries offer a space advantage because we can guarantee that every node has at least two children.</a:t>
            </a:r>
            <a:endParaRPr sz="1800"/>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b654b397_03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b654b397_03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g2b654b397_037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56" name="Google Shape;456;g2b654b397_03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Quadratic probing only produces m sequences. Remember that the hash function would be of the form h(k, i) = [h'(k) + c1*i + c2*i^2] mod m, so the initial probe would determine the entire sequence. There are m possible initial probes, since you can probe anywhere in the table, so there are m sequences produced.</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g2b654b397_03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64" name="Google Shape;464;g2b654b397_03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g2b654b397_03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2b654b397_0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g2b654b397_04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0" name="Google Shape;480;g2b654b397_04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2b654b397_040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8" name="Google Shape;488;g2b654b397_04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The Huffman algorithm uses a min-heap to greedily choose the two nodes with minimum frequency at each step, but the Huffman tree outputted is not at all related to a min-heap. Note that you don't even need to use a min-heap to implement the algorithm; a min-heap just improves the runtime.</a:t>
            </a:r>
            <a:endParaRPr/>
          </a:p>
          <a:p>
            <a:pPr indent="0" lvl="0" marL="0" rtl="0" algn="l">
              <a:spcBef>
                <a:spcPts val="0"/>
              </a:spcBef>
              <a:spcAft>
                <a:spcPts val="0"/>
              </a:spcAft>
              <a:buNone/>
            </a:pPr>
            <a:r>
              <a:rPr lang="en"/>
              <a:t>(b) The Huffman algorithm doesn't ever use a max-heap, and it doesn't output a max-heap.</a:t>
            </a:r>
            <a:endParaRPr/>
          </a:p>
          <a:p>
            <a:pPr indent="0" lvl="0" marL="0" rtl="0" algn="l">
              <a:spcBef>
                <a:spcPts val="0"/>
              </a:spcBef>
              <a:spcAft>
                <a:spcPts val="0"/>
              </a:spcAft>
              <a:buNone/>
            </a:pPr>
            <a:r>
              <a:rPr lang="en"/>
              <a:t>(c)</a:t>
            </a:r>
            <a:r>
              <a:rPr lang="en"/>
              <a:t> The Huffman tree is a full binary tree; note that if it weren't, then the tree would not be optimal.</a:t>
            </a:r>
            <a:endParaRPr/>
          </a:p>
          <a:p>
            <a:pPr indent="0" lvl="0" marL="0" rtl="0" algn="l">
              <a:spcBef>
                <a:spcPts val="0"/>
              </a:spcBef>
              <a:spcAft>
                <a:spcPts val="0"/>
              </a:spcAft>
              <a:buNone/>
            </a:pPr>
            <a:r>
              <a:rPr lang="en"/>
              <a:t>(d) The Huffman tree has no relation to a BST.</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g2b654b397_04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6" name="Google Shape;496;g2b654b397_04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POTENTIAL FIX WORDING</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g2b654b397_04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04" name="Google Shape;504;g2b654b397_04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2b654b397_04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2b654b397_04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b654b397_0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b654b397_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could use expansion to solve this mathematically, but the quickest way is to apply Simplified Master Theorem here, where a = 2, b = 3, and k = 1. This is Case 3, so T(n) = Theta(n^k) = Theta(n).</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2b654b397_04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21" name="Google Shape;521;g2b654b397_04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g2b654b397_04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29" name="Google Shape;529;g2b654b397_04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5" name="Shape 535"/>
        <p:cNvGrpSpPr/>
        <p:nvPr/>
      </p:nvGrpSpPr>
      <p:grpSpPr>
        <a:xfrm>
          <a:off x="0" y="0"/>
          <a:ext cx="0" cy="0"/>
          <a:chOff x="0" y="0"/>
          <a:chExt cx="0" cy="0"/>
        </a:xfrm>
      </p:grpSpPr>
      <p:sp>
        <p:nvSpPr>
          <p:cNvPr id="536" name="Google Shape;536;g2b654b397_045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37" name="Google Shape;537;g2b654b397_04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estimate the amortized runtime by allowing T(n) to be the total time needed to perform the series of n operations. The amortized runtime of an operation will thus be T(n)/n. Since the operation takes O(n^2) time every n operations but O(n) time otherwise, we can estimate T(n) = n * n + 1 * n^2 = 2n^2. Since we have n operations, the amortized runtime is equal to T(n)/n = O(n).</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3" name="Shape 543"/>
        <p:cNvGrpSpPr/>
        <p:nvPr/>
      </p:nvGrpSpPr>
      <p:grpSpPr>
        <a:xfrm>
          <a:off x="0" y="0"/>
          <a:ext cx="0" cy="0"/>
          <a:chOff x="0" y="0"/>
          <a:chExt cx="0" cy="0"/>
        </a:xfrm>
      </p:grpSpPr>
      <p:sp>
        <p:nvSpPr>
          <p:cNvPr id="544" name="Google Shape;544;g2b654b397_04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45" name="Google Shape;545;g2b654b397_04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g2b654b397_04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54" name="Google Shape;554;g2b654b397_04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1" name="Shape 561"/>
        <p:cNvGrpSpPr/>
        <p:nvPr/>
      </p:nvGrpSpPr>
      <p:grpSpPr>
        <a:xfrm>
          <a:off x="0" y="0"/>
          <a:ext cx="0" cy="0"/>
          <a:chOff x="0" y="0"/>
          <a:chExt cx="0" cy="0"/>
        </a:xfrm>
      </p:grpSpPr>
      <p:sp>
        <p:nvSpPr>
          <p:cNvPr id="562" name="Google Shape;562;g2b654b397_048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63" name="Google Shape;563;g2b654b397_04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First, observe the following:</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- 52 has to be inserted after 42, 23, 34.</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- 33 has to be inserted after 23, 34, 52, 46.</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This essentially boils down to a counting question. Based on the two observations, we have the two cases: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Case 1 - Keys in the set {42, 23, 34, 46} are inserted in any order, followed by 52 and then 33. The first 4 keys could have been inserted in any order since each was inserted in the first slot that would’ve probed. This yields 4! = 24 ways to insert the first 4 keys. After those keys have been inserted, we know that 33 must have been inserted after 52. So, there are 24 ways to insert the keys in this first case.</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Case 2 - Keys in the set {42, 23, 34} are inserted in any order, followed by 52, 46, and then 33. The first 3 keys could have been inserted in any order since each was inserted in the first slot we would’ve probed. This yields 3! = 6 ways to insert the first 3 keys. After those keys have been inserted, we must insert 52, then 46, and then 33. Note that we don't consider inserting 46 right after the set of 3 keys because this would have been covered in Case 1 and we would be double counting. So, there are 6 ways to insert the keys in this second case.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This yields 24 + 6 = 30 total ways to insert the keys.</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b654b397_0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b654b397_0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b654b397_0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b654b397_0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Build-min-heap runs in O(n) time, which means it also runs in O(n log n) time. Note that O(n log n) time is a loose/not tight upper bound derived from calling Min-heapify on each of the n nodes, each call which takes O(log n) time. However, since Build-min-heap works from the "bottom up," we can be stricter since each Min-heapify call takes O(h) time, and this analysis (Lecture Notes page 73) yields a runtime of O(n) time. Note that since we will call Min-heapify on about n/2 nodes, we know Build-min-heap also runs in Omega(n) time. Since it runs in both O(n) and Omega(n) time, then we know that it runs in Theta(n) time.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b654b397_0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b654b397_0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a:off x="0" y="0"/>
            <a:ext cx="9144000" cy="6902100"/>
          </a:xfrm>
          <a:prstGeom prst="rect">
            <a:avLst/>
          </a:prstGeom>
          <a:gradFill>
            <a:gsLst>
              <a:gs pos="0">
                <a:srgbClr val="003171"/>
              </a:gs>
              <a:gs pos="100000">
                <a:srgbClr val="549FFF"/>
              </a:gs>
            </a:gsLst>
            <a:lin ang="792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 name="Google Shape;10;p2"/>
          <p:cNvSpPr/>
          <p:nvPr/>
        </p:nvSpPr>
        <p:spPr>
          <a:xfrm flipH="1">
            <a:off x="-3833" y="16053"/>
            <a:ext cx="10925833" cy="6881035"/>
          </a:xfrm>
          <a:custGeom>
            <a:rect b="b" l="l" r="r" t="t"/>
            <a:pathLst>
              <a:path extrusionOk="0" h="6863875" w="24279631">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40784"/>
                </a:srgbClr>
              </a:gs>
              <a:gs pos="41000">
                <a:srgbClr val="003171">
                  <a:alpha val="94901"/>
                </a:srgbClr>
              </a:gs>
              <a:gs pos="100000">
                <a:srgbClr val="003171">
                  <a:alpha val="94901"/>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1" name="Google Shape;11;p2"/>
          <p:cNvSpPr/>
          <p:nvPr/>
        </p:nvSpPr>
        <p:spPr>
          <a:xfrm flipH="1">
            <a:off x="14659" y="881"/>
            <a:ext cx="10500941" cy="6881035"/>
          </a:xfrm>
          <a:custGeom>
            <a:rect b="b" l="l" r="r" t="t"/>
            <a:pathLst>
              <a:path extrusionOk="0" h="6863875" w="24279631">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
        <p:nvSpPr>
          <p:cNvPr id="12" name="Google Shape;12;p2"/>
          <p:cNvSpPr/>
          <p:nvPr/>
        </p:nvSpPr>
        <p:spPr>
          <a:xfrm>
            <a:off x="-846667" y="-882"/>
            <a:ext cx="2167467" cy="6906895"/>
          </a:xfrm>
          <a:custGeom>
            <a:rect b="b" l="l" r="r" t="t"/>
            <a:pathLst>
              <a:path extrusionOk="0" h="6180667" w="2167467">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524934" y="-4974"/>
            <a:ext cx="1403435" cy="6906895"/>
          </a:xfrm>
          <a:custGeom>
            <a:rect b="b" l="l" r="r" t="t"/>
            <a:pathLst>
              <a:path extrusionOk="0" h="6180667" w="2167467">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4" name="Google Shape;14;p2"/>
          <p:cNvSpPr txBox="1"/>
          <p:nvPr>
            <p:ph type="ctrTitle"/>
          </p:nvPr>
        </p:nvSpPr>
        <p:spPr>
          <a:xfrm>
            <a:off x="1082040" y="1656080"/>
            <a:ext cx="7050900" cy="1470000"/>
          </a:xfrm>
          <a:prstGeom prst="rect">
            <a:avLst/>
          </a:prstGeom>
        </p:spPr>
        <p:txBody>
          <a:bodyPr anchorCtr="0" anchor="b" bIns="91425" lIns="91425" spcFirstLastPara="1" rIns="91425" wrap="square" tIns="91425">
            <a:noAutofit/>
          </a:bodyPr>
          <a:lstStyle>
            <a:lvl1pPr lvl="0" algn="r">
              <a:spcBef>
                <a:spcPts val="0"/>
              </a:spcBef>
              <a:spcAft>
                <a:spcPts val="0"/>
              </a:spcAft>
              <a:buClr>
                <a:schemeClr val="lt1"/>
              </a:buClr>
              <a:buSzPts val="4800"/>
              <a:buNone/>
              <a:defRPr sz="4800">
                <a:solidFill>
                  <a:schemeClr val="lt1"/>
                </a:solidFill>
              </a:defRPr>
            </a:lvl1pPr>
            <a:lvl2pPr lvl="1" algn="r">
              <a:spcBef>
                <a:spcPts val="0"/>
              </a:spcBef>
              <a:spcAft>
                <a:spcPts val="0"/>
              </a:spcAft>
              <a:buClr>
                <a:schemeClr val="lt1"/>
              </a:buClr>
              <a:buSzPts val="4800"/>
              <a:buNone/>
              <a:defRPr sz="4800">
                <a:solidFill>
                  <a:schemeClr val="lt1"/>
                </a:solidFill>
              </a:defRPr>
            </a:lvl2pPr>
            <a:lvl3pPr lvl="2" algn="r">
              <a:spcBef>
                <a:spcPts val="0"/>
              </a:spcBef>
              <a:spcAft>
                <a:spcPts val="0"/>
              </a:spcAft>
              <a:buClr>
                <a:schemeClr val="lt1"/>
              </a:buClr>
              <a:buSzPts val="4800"/>
              <a:buNone/>
              <a:defRPr sz="4800">
                <a:solidFill>
                  <a:schemeClr val="lt1"/>
                </a:solidFill>
              </a:defRPr>
            </a:lvl3pPr>
            <a:lvl4pPr lvl="3" algn="r">
              <a:spcBef>
                <a:spcPts val="0"/>
              </a:spcBef>
              <a:spcAft>
                <a:spcPts val="0"/>
              </a:spcAft>
              <a:buClr>
                <a:schemeClr val="lt1"/>
              </a:buClr>
              <a:buSzPts val="4800"/>
              <a:buNone/>
              <a:defRPr sz="4800">
                <a:solidFill>
                  <a:schemeClr val="lt1"/>
                </a:solidFill>
              </a:defRPr>
            </a:lvl4pPr>
            <a:lvl5pPr lvl="4" algn="r">
              <a:spcBef>
                <a:spcPts val="0"/>
              </a:spcBef>
              <a:spcAft>
                <a:spcPts val="0"/>
              </a:spcAft>
              <a:buClr>
                <a:schemeClr val="lt1"/>
              </a:buClr>
              <a:buSzPts val="4800"/>
              <a:buNone/>
              <a:defRPr sz="4800">
                <a:solidFill>
                  <a:schemeClr val="lt1"/>
                </a:solidFill>
              </a:defRPr>
            </a:lvl5pPr>
            <a:lvl6pPr lvl="5" algn="r">
              <a:spcBef>
                <a:spcPts val="0"/>
              </a:spcBef>
              <a:spcAft>
                <a:spcPts val="0"/>
              </a:spcAft>
              <a:buClr>
                <a:schemeClr val="lt1"/>
              </a:buClr>
              <a:buSzPts val="4800"/>
              <a:buNone/>
              <a:defRPr sz="4800">
                <a:solidFill>
                  <a:schemeClr val="lt1"/>
                </a:solidFill>
              </a:defRPr>
            </a:lvl6pPr>
            <a:lvl7pPr lvl="6" algn="r">
              <a:spcBef>
                <a:spcPts val="0"/>
              </a:spcBef>
              <a:spcAft>
                <a:spcPts val="0"/>
              </a:spcAft>
              <a:buClr>
                <a:schemeClr val="lt1"/>
              </a:buClr>
              <a:buSzPts val="4800"/>
              <a:buNone/>
              <a:defRPr sz="4800">
                <a:solidFill>
                  <a:schemeClr val="lt1"/>
                </a:solidFill>
              </a:defRPr>
            </a:lvl7pPr>
            <a:lvl8pPr lvl="7" algn="r">
              <a:spcBef>
                <a:spcPts val="0"/>
              </a:spcBef>
              <a:spcAft>
                <a:spcPts val="0"/>
              </a:spcAft>
              <a:buClr>
                <a:schemeClr val="lt1"/>
              </a:buClr>
              <a:buSzPts val="4800"/>
              <a:buNone/>
              <a:defRPr sz="4800">
                <a:solidFill>
                  <a:schemeClr val="lt1"/>
                </a:solidFill>
              </a:defRPr>
            </a:lvl8pPr>
            <a:lvl9pPr lvl="8" algn="r">
              <a:spcBef>
                <a:spcPts val="0"/>
              </a:spcBef>
              <a:spcAft>
                <a:spcPts val="0"/>
              </a:spcAft>
              <a:buClr>
                <a:schemeClr val="lt1"/>
              </a:buClr>
              <a:buSzPts val="4800"/>
              <a:buNone/>
              <a:defRPr sz="4800">
                <a:solidFill>
                  <a:schemeClr val="lt1"/>
                </a:solidFill>
              </a:defRPr>
            </a:lvl9pPr>
          </a:lstStyle>
          <a:p/>
        </p:txBody>
      </p:sp>
      <p:sp>
        <p:nvSpPr>
          <p:cNvPr id="15" name="Google Shape;15;p2"/>
          <p:cNvSpPr txBox="1"/>
          <p:nvPr>
            <p:ph idx="1" type="subTitle"/>
          </p:nvPr>
        </p:nvSpPr>
        <p:spPr>
          <a:xfrm>
            <a:off x="1082040" y="3230880"/>
            <a:ext cx="7035900" cy="925500"/>
          </a:xfrm>
          <a:prstGeom prst="rect">
            <a:avLst/>
          </a:prstGeom>
        </p:spPr>
        <p:txBody>
          <a:bodyPr anchorCtr="0" anchor="t" bIns="91425" lIns="91425" spcFirstLastPara="1" rIns="91425" wrap="square" tIns="91425">
            <a:noAutofit/>
          </a:bodyPr>
          <a:lstStyle>
            <a:lvl1pPr lvl="0" algn="r">
              <a:spcBef>
                <a:spcPts val="0"/>
              </a:spcBef>
              <a:spcAft>
                <a:spcPts val="0"/>
              </a:spcAft>
              <a:buClr>
                <a:schemeClr val="lt1"/>
              </a:buClr>
              <a:buSzPts val="2400"/>
              <a:buNone/>
              <a:defRPr sz="2400">
                <a:solidFill>
                  <a:schemeClr val="lt1"/>
                </a:solidFill>
              </a:defRPr>
            </a:lvl1pPr>
            <a:lvl2pPr lvl="1" algn="r">
              <a:spcBef>
                <a:spcPts val="0"/>
              </a:spcBef>
              <a:spcAft>
                <a:spcPts val="0"/>
              </a:spcAft>
              <a:buClr>
                <a:schemeClr val="lt1"/>
              </a:buClr>
              <a:buSzPts val="2400"/>
              <a:buNone/>
              <a:defRPr sz="2400">
                <a:solidFill>
                  <a:schemeClr val="lt1"/>
                </a:solidFill>
              </a:defRPr>
            </a:lvl2pPr>
            <a:lvl3pPr lvl="2" algn="r">
              <a:spcBef>
                <a:spcPts val="0"/>
              </a:spcBef>
              <a:spcAft>
                <a:spcPts val="0"/>
              </a:spcAft>
              <a:buClr>
                <a:schemeClr val="lt1"/>
              </a:buClr>
              <a:buSzPts val="2400"/>
              <a:buNone/>
              <a:defRPr>
                <a:solidFill>
                  <a:schemeClr val="lt1"/>
                </a:solidFill>
              </a:defRPr>
            </a:lvl3pPr>
            <a:lvl4pPr lvl="3" algn="r">
              <a:spcBef>
                <a:spcPts val="0"/>
              </a:spcBef>
              <a:spcAft>
                <a:spcPts val="0"/>
              </a:spcAft>
              <a:buClr>
                <a:schemeClr val="lt1"/>
              </a:buClr>
              <a:buSzPts val="2400"/>
              <a:buNone/>
              <a:defRPr sz="2400">
                <a:solidFill>
                  <a:schemeClr val="lt1"/>
                </a:solidFill>
              </a:defRPr>
            </a:lvl4pPr>
            <a:lvl5pPr lvl="4" algn="r">
              <a:spcBef>
                <a:spcPts val="0"/>
              </a:spcBef>
              <a:spcAft>
                <a:spcPts val="0"/>
              </a:spcAft>
              <a:buClr>
                <a:schemeClr val="lt1"/>
              </a:buClr>
              <a:buSzPts val="2400"/>
              <a:buNone/>
              <a:defRPr sz="2400">
                <a:solidFill>
                  <a:schemeClr val="lt1"/>
                </a:solidFill>
              </a:defRPr>
            </a:lvl5pPr>
            <a:lvl6pPr lvl="5" algn="r">
              <a:spcBef>
                <a:spcPts val="0"/>
              </a:spcBef>
              <a:spcAft>
                <a:spcPts val="0"/>
              </a:spcAft>
              <a:buClr>
                <a:schemeClr val="lt1"/>
              </a:buClr>
              <a:buSzPts val="2400"/>
              <a:buNone/>
              <a:defRPr sz="2400">
                <a:solidFill>
                  <a:schemeClr val="lt1"/>
                </a:solidFill>
              </a:defRPr>
            </a:lvl6pPr>
            <a:lvl7pPr lvl="6" algn="r">
              <a:spcBef>
                <a:spcPts val="0"/>
              </a:spcBef>
              <a:spcAft>
                <a:spcPts val="0"/>
              </a:spcAft>
              <a:buClr>
                <a:schemeClr val="lt1"/>
              </a:buClr>
              <a:buSzPts val="2400"/>
              <a:buNone/>
              <a:defRPr sz="2400">
                <a:solidFill>
                  <a:schemeClr val="lt1"/>
                </a:solidFill>
              </a:defRPr>
            </a:lvl7pPr>
            <a:lvl8pPr lvl="7" algn="r">
              <a:spcBef>
                <a:spcPts val="0"/>
              </a:spcBef>
              <a:spcAft>
                <a:spcPts val="0"/>
              </a:spcAft>
              <a:buClr>
                <a:schemeClr val="lt1"/>
              </a:buClr>
              <a:buSzPts val="2400"/>
              <a:buNone/>
              <a:defRPr sz="2400">
                <a:solidFill>
                  <a:schemeClr val="lt1"/>
                </a:solidFill>
              </a:defRPr>
            </a:lvl8pPr>
            <a:lvl9pPr lvl="8" algn="r">
              <a:spcBef>
                <a:spcPts val="0"/>
              </a:spcBef>
              <a:spcAft>
                <a:spcPts val="0"/>
              </a:spcAft>
              <a:buClr>
                <a:schemeClr val="lt1"/>
              </a:buClr>
              <a:buSzPts val="2400"/>
              <a:buNone/>
              <a:defRPr sz="2400">
                <a:solidFill>
                  <a:schemeClr val="lt1"/>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3"/>
          <p:cNvSpPr/>
          <p:nvPr/>
        </p:nvSpPr>
        <p:spPr>
          <a:xfrm flipH="1" rot="10800000">
            <a:off x="-348182" y="-21900"/>
            <a:ext cx="1723520" cy="6879900"/>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8" name="Google Shape;18;p3"/>
          <p:cNvSpPr txBox="1"/>
          <p:nvPr>
            <p:ph idx="1" type="body"/>
          </p:nvPr>
        </p:nvSpPr>
        <p:spPr>
          <a:xfrm>
            <a:off x="457200" y="1658990"/>
            <a:ext cx="8229600" cy="48405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a:lvl1pPr>
            <a:lvl2pPr indent="-406400" lvl="1" marL="914400">
              <a:spcBef>
                <a:spcPts val="0"/>
              </a:spcBef>
              <a:spcAft>
                <a:spcPts val="0"/>
              </a:spcAft>
              <a:buSzPts val="2800"/>
              <a:buChar char="○"/>
              <a:defRPr/>
            </a:lvl2pPr>
            <a:lvl3pPr indent="-381000" lvl="2" marL="1371600">
              <a:spcBef>
                <a:spcPts val="0"/>
              </a:spcBef>
              <a:spcAft>
                <a:spcPts val="0"/>
              </a:spcAft>
              <a:buSzPts val="24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19" name="Google Shape;19;p3"/>
          <p:cNvSpPr/>
          <p:nvPr/>
        </p:nvSpPr>
        <p:spPr>
          <a:xfrm flipH="1" rot="10800000">
            <a:off x="-1118653" y="-4700"/>
            <a:ext cx="3100651" cy="6862700"/>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0" name="Google Shape;20;p3"/>
          <p:cNvSpPr/>
          <p:nvPr/>
        </p:nvSpPr>
        <p:spPr>
          <a:xfrm rot="10800000">
            <a:off x="8088847" y="-6970"/>
            <a:ext cx="1100668" cy="686497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1" name="Google Shape;21;p3"/>
          <p:cNvSpPr txBox="1"/>
          <p:nvPr>
            <p:ph type="title"/>
          </p:nvPr>
        </p:nvSpPr>
        <p:spPr>
          <a:xfrm>
            <a:off x="457200" y="274638"/>
            <a:ext cx="8229600" cy="13257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4"/>
          <p:cNvSpPr/>
          <p:nvPr/>
        </p:nvSpPr>
        <p:spPr>
          <a:xfrm flipH="1" rot="10800000">
            <a:off x="-348182" y="-21900"/>
            <a:ext cx="1723520" cy="6879900"/>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4" name="Google Shape;24;p4"/>
          <p:cNvSpPr/>
          <p:nvPr/>
        </p:nvSpPr>
        <p:spPr>
          <a:xfrm flipH="1" rot="10800000">
            <a:off x="-1118653" y="-4700"/>
            <a:ext cx="3100651" cy="6862700"/>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5" name="Google Shape;25;p4"/>
          <p:cNvSpPr/>
          <p:nvPr/>
        </p:nvSpPr>
        <p:spPr>
          <a:xfrm rot="10800000">
            <a:off x="8088847" y="-6970"/>
            <a:ext cx="1100668" cy="686497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6" name="Google Shape;26;p4"/>
          <p:cNvSpPr txBox="1"/>
          <p:nvPr>
            <p:ph type="title"/>
          </p:nvPr>
        </p:nvSpPr>
        <p:spPr>
          <a:xfrm>
            <a:off x="457200" y="274638"/>
            <a:ext cx="8229600" cy="13257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7" name="Google Shape;27;p4"/>
          <p:cNvSpPr txBox="1"/>
          <p:nvPr>
            <p:ph idx="1" type="body"/>
          </p:nvPr>
        </p:nvSpPr>
        <p:spPr>
          <a:xfrm>
            <a:off x="457200" y="1658990"/>
            <a:ext cx="4038600" cy="48405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sz="2800"/>
            </a:lvl1pPr>
            <a:lvl2pPr indent="-406400" lvl="1" marL="914400">
              <a:spcBef>
                <a:spcPts val="0"/>
              </a:spcBef>
              <a:spcAft>
                <a:spcPts val="0"/>
              </a:spcAft>
              <a:buSzPts val="2800"/>
              <a:buChar char="○"/>
              <a:defRPr sz="2400"/>
            </a:lvl2pPr>
            <a:lvl3pPr indent="-381000" lvl="2" marL="1371600">
              <a:spcBef>
                <a:spcPts val="0"/>
              </a:spcBef>
              <a:spcAft>
                <a:spcPts val="0"/>
              </a:spcAft>
              <a:buSzPts val="2400"/>
              <a:buChar char="■"/>
              <a:defRPr sz="2000"/>
            </a:lvl3pPr>
            <a:lvl4pPr indent="-355600" lvl="3" marL="1828800">
              <a:spcBef>
                <a:spcPts val="0"/>
              </a:spcBef>
              <a:spcAft>
                <a:spcPts val="0"/>
              </a:spcAft>
              <a:buSzPts val="2000"/>
              <a:buChar char="●"/>
              <a:defRPr sz="1800"/>
            </a:lvl4pPr>
            <a:lvl5pPr indent="-355600" lvl="4" marL="2286000">
              <a:spcBef>
                <a:spcPts val="0"/>
              </a:spcBef>
              <a:spcAft>
                <a:spcPts val="0"/>
              </a:spcAft>
              <a:buSzPts val="2000"/>
              <a:buChar char="○"/>
              <a:defRPr sz="1800"/>
            </a:lvl5pPr>
            <a:lvl6pPr indent="-355600" lvl="5" marL="2743200">
              <a:spcBef>
                <a:spcPts val="0"/>
              </a:spcBef>
              <a:spcAft>
                <a:spcPts val="0"/>
              </a:spcAft>
              <a:buSzPts val="2000"/>
              <a:buChar char="■"/>
              <a:defRPr sz="1800"/>
            </a:lvl6pPr>
            <a:lvl7pPr indent="-355600" lvl="6" marL="3200400">
              <a:spcBef>
                <a:spcPts val="0"/>
              </a:spcBef>
              <a:spcAft>
                <a:spcPts val="0"/>
              </a:spcAft>
              <a:buSzPts val="2000"/>
              <a:buChar char="●"/>
              <a:defRPr sz="1800"/>
            </a:lvl7pPr>
            <a:lvl8pPr indent="-355600" lvl="7" marL="3657600">
              <a:spcBef>
                <a:spcPts val="0"/>
              </a:spcBef>
              <a:spcAft>
                <a:spcPts val="0"/>
              </a:spcAft>
              <a:buSzPts val="2000"/>
              <a:buChar char="○"/>
              <a:defRPr sz="1800"/>
            </a:lvl8pPr>
            <a:lvl9pPr indent="-355600" lvl="8" marL="4114800">
              <a:spcBef>
                <a:spcPts val="0"/>
              </a:spcBef>
              <a:spcAft>
                <a:spcPts val="0"/>
              </a:spcAft>
              <a:buSzPts val="2000"/>
              <a:buChar char="■"/>
              <a:defRPr sz="1800"/>
            </a:lvl9pPr>
          </a:lstStyle>
          <a:p/>
        </p:txBody>
      </p:sp>
      <p:sp>
        <p:nvSpPr>
          <p:cNvPr id="28" name="Google Shape;28;p4"/>
          <p:cNvSpPr txBox="1"/>
          <p:nvPr>
            <p:ph idx="2" type="body"/>
          </p:nvPr>
        </p:nvSpPr>
        <p:spPr>
          <a:xfrm>
            <a:off x="4648200" y="1658990"/>
            <a:ext cx="4038600" cy="4840500"/>
          </a:xfrm>
          <a:prstGeom prst="rect">
            <a:avLst/>
          </a:prstGeom>
        </p:spPr>
        <p:txBody>
          <a:bodyPr anchorCtr="0" anchor="t" bIns="91425" lIns="91425" spcFirstLastPara="1" rIns="91425" wrap="square" tIns="91425">
            <a:noAutofit/>
          </a:bodyPr>
          <a:lstStyle>
            <a:lvl1pPr indent="-431800" lvl="0" marL="457200">
              <a:spcBef>
                <a:spcPts val="0"/>
              </a:spcBef>
              <a:spcAft>
                <a:spcPts val="0"/>
              </a:spcAft>
              <a:buSzPts val="3200"/>
              <a:buChar char="●"/>
              <a:defRPr sz="2800"/>
            </a:lvl1pPr>
            <a:lvl2pPr indent="-406400" lvl="1" marL="914400">
              <a:spcBef>
                <a:spcPts val="0"/>
              </a:spcBef>
              <a:spcAft>
                <a:spcPts val="0"/>
              </a:spcAft>
              <a:buSzPts val="2800"/>
              <a:buChar char="○"/>
              <a:defRPr sz="2400"/>
            </a:lvl2pPr>
            <a:lvl3pPr indent="-381000" lvl="2" marL="1371600">
              <a:spcBef>
                <a:spcPts val="0"/>
              </a:spcBef>
              <a:spcAft>
                <a:spcPts val="0"/>
              </a:spcAft>
              <a:buSzPts val="2400"/>
              <a:buChar char="■"/>
              <a:defRPr sz="2000"/>
            </a:lvl3pPr>
            <a:lvl4pPr indent="-355600" lvl="3" marL="1828800">
              <a:spcBef>
                <a:spcPts val="0"/>
              </a:spcBef>
              <a:spcAft>
                <a:spcPts val="0"/>
              </a:spcAft>
              <a:buSzPts val="2000"/>
              <a:buChar char="●"/>
              <a:defRPr sz="1800"/>
            </a:lvl4pPr>
            <a:lvl5pPr indent="-355600" lvl="4" marL="2286000">
              <a:spcBef>
                <a:spcPts val="0"/>
              </a:spcBef>
              <a:spcAft>
                <a:spcPts val="0"/>
              </a:spcAft>
              <a:buSzPts val="2000"/>
              <a:buChar char="○"/>
              <a:defRPr sz="1800"/>
            </a:lvl5pPr>
            <a:lvl6pPr indent="-355600" lvl="5" marL="2743200">
              <a:spcBef>
                <a:spcPts val="0"/>
              </a:spcBef>
              <a:spcAft>
                <a:spcPts val="0"/>
              </a:spcAft>
              <a:buSzPts val="2000"/>
              <a:buChar char="■"/>
              <a:defRPr sz="1800"/>
            </a:lvl6pPr>
            <a:lvl7pPr indent="-355600" lvl="6" marL="3200400">
              <a:spcBef>
                <a:spcPts val="0"/>
              </a:spcBef>
              <a:spcAft>
                <a:spcPts val="0"/>
              </a:spcAft>
              <a:buSzPts val="2000"/>
              <a:buChar char="●"/>
              <a:defRPr sz="1800"/>
            </a:lvl7pPr>
            <a:lvl8pPr indent="-355600" lvl="7" marL="3657600">
              <a:spcBef>
                <a:spcPts val="0"/>
              </a:spcBef>
              <a:spcAft>
                <a:spcPts val="0"/>
              </a:spcAft>
              <a:buSzPts val="2000"/>
              <a:buChar char="○"/>
              <a:defRPr sz="1800"/>
            </a:lvl8pPr>
            <a:lvl9pPr indent="-355600" lvl="8" marL="4114800">
              <a:spcBef>
                <a:spcPts val="0"/>
              </a:spcBef>
              <a:spcAft>
                <a:spcPts val="0"/>
              </a:spcAft>
              <a:buSzPts val="2000"/>
              <a:buChar char="■"/>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5"/>
          <p:cNvSpPr/>
          <p:nvPr/>
        </p:nvSpPr>
        <p:spPr>
          <a:xfrm flipH="1" rot="10800000">
            <a:off x="-348182" y="-21900"/>
            <a:ext cx="1723520" cy="6879900"/>
          </a:xfrm>
          <a:custGeom>
            <a:rect b="b" l="l" r="r" t="t"/>
            <a:pathLst>
              <a:path extrusionOk="0" h="6879900" w="4476675">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1" name="Google Shape;31;p5"/>
          <p:cNvSpPr/>
          <p:nvPr/>
        </p:nvSpPr>
        <p:spPr>
          <a:xfrm flipH="1" rot="10800000">
            <a:off x="-1118653" y="-4700"/>
            <a:ext cx="3100651" cy="6862700"/>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2" name="Google Shape;32;p5"/>
          <p:cNvSpPr/>
          <p:nvPr/>
        </p:nvSpPr>
        <p:spPr>
          <a:xfrm rot="10800000">
            <a:off x="8088847" y="-6970"/>
            <a:ext cx="1100668" cy="6864970"/>
          </a:xfrm>
          <a:custGeom>
            <a:rect b="b" l="l" r="r" t="t"/>
            <a:pathLst>
              <a:path extrusionOk="0" h="6916846" w="1100668">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3" name="Google Shape;33;p5"/>
          <p:cNvSpPr txBox="1"/>
          <p:nvPr>
            <p:ph type="title"/>
          </p:nvPr>
        </p:nvSpPr>
        <p:spPr>
          <a:xfrm>
            <a:off x="457200" y="274638"/>
            <a:ext cx="8229600" cy="1325700"/>
          </a:xfrm>
          <a:prstGeom prst="rect">
            <a:avLst/>
          </a:prstGeom>
        </p:spPr>
        <p:txBody>
          <a:bodyPr anchorCtr="0" anchor="b" bIns="91425" lIns="91425" spcFirstLastPara="1" rIns="91425" wrap="square" tIns="91425">
            <a:no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4" name="Shape 34"/>
        <p:cNvGrpSpPr/>
        <p:nvPr/>
      </p:nvGrpSpPr>
      <p:grpSpPr>
        <a:xfrm>
          <a:off x="0" y="0"/>
          <a:ext cx="0" cy="0"/>
          <a:chOff x="0" y="0"/>
          <a:chExt cx="0" cy="0"/>
        </a:xfrm>
      </p:grpSpPr>
      <p:grpSp>
        <p:nvGrpSpPr>
          <p:cNvPr id="35" name="Google Shape;35;p6"/>
          <p:cNvGrpSpPr/>
          <p:nvPr/>
        </p:nvGrpSpPr>
        <p:grpSpPr>
          <a:xfrm>
            <a:off x="-6264" y="4933387"/>
            <a:ext cx="9150267" cy="3100651"/>
            <a:chOff x="-6264" y="4933387"/>
            <a:chExt cx="9150267" cy="3100651"/>
          </a:xfrm>
        </p:grpSpPr>
        <p:sp>
          <p:nvSpPr>
            <p:cNvPr id="36" name="Google Shape;36;p6"/>
            <p:cNvSpPr/>
            <p:nvPr/>
          </p:nvSpPr>
          <p:spPr>
            <a:xfrm>
              <a:off x="-8" y="5537200"/>
              <a:ext cx="9144009" cy="1574769"/>
            </a:xfrm>
            <a:custGeom>
              <a:rect b="b" l="l" r="r" t="t"/>
              <a:pathLst>
                <a:path extrusionOk="0" h="1257301" w="9144009">
                  <a:moveTo>
                    <a:pt x="5" y="266700"/>
                  </a:moveTo>
                  <a:cubicBezTo>
                    <a:pt x="8115305" y="1257301"/>
                    <a:pt x="7620009" y="0"/>
                    <a:pt x="9144009" y="186267"/>
                  </a:cubicBezTo>
                  <a:cubicBezTo>
                    <a:pt x="9144008" y="441678"/>
                    <a:pt x="9143998" y="818763"/>
                    <a:pt x="9143997" y="1074174"/>
                  </a:cubicBezTo>
                  <a:lnTo>
                    <a:pt x="0" y="1086874"/>
                  </a:lnTo>
                  <a:cubicBezTo>
                    <a:pt x="0" y="854041"/>
                    <a:pt x="5" y="499533"/>
                    <a:pt x="5" y="266700"/>
                  </a:cubicBezTo>
                  <a:close/>
                </a:path>
              </a:pathLst>
            </a:custGeom>
            <a:gradFill>
              <a:gsLst>
                <a:gs pos="0">
                  <a:srgbClr val="549FFF"/>
                </a:gs>
                <a:gs pos="100000">
                  <a:srgbClr val="003171">
                    <a:alpha val="51764"/>
                  </a:srgbClr>
                </a:gs>
              </a:gsLst>
              <a:path path="circle">
                <a:fillToRect b="50%" l="50%" r="50%" t="50%"/>
              </a:path>
              <a:tileRect/>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7" name="Google Shape;37;p6"/>
            <p:cNvSpPr/>
            <p:nvPr/>
          </p:nvSpPr>
          <p:spPr>
            <a:xfrm flipH="1" rot="5400000">
              <a:off x="3018543" y="1908579"/>
              <a:ext cx="3100651" cy="9150267"/>
            </a:xfrm>
            <a:custGeom>
              <a:rect b="b" l="l" r="r" t="t"/>
              <a:pathLst>
                <a:path extrusionOk="0" h="6879900" w="8053639">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78823"/>
                  </a:srgbClr>
                </a:gs>
                <a:gs pos="41000">
                  <a:srgbClr val="003171">
                    <a:alpha val="78823"/>
                  </a:srgbClr>
                </a:gs>
                <a:gs pos="100000">
                  <a:srgbClr val="003171">
                    <a:alpha val="78823"/>
                  </a:srgbClr>
                </a:gs>
              </a:gsLst>
              <a:path path="circle">
                <a:fillToRect r="100%" t="100%"/>
              </a:path>
              <a:tileRect b="-100%" l="-100%"/>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38" name="Google Shape;38;p6"/>
            <p:cNvSpPr/>
            <p:nvPr/>
          </p:nvSpPr>
          <p:spPr>
            <a:xfrm>
              <a:off x="-8" y="5740400"/>
              <a:ext cx="9144011" cy="1574769"/>
            </a:xfrm>
            <a:custGeom>
              <a:rect b="b" l="l" r="r" t="t"/>
              <a:pathLst>
                <a:path extrusionOk="0" h="1257301" w="9144011">
                  <a:moveTo>
                    <a:pt x="7" y="266700"/>
                  </a:moveTo>
                  <a:cubicBezTo>
                    <a:pt x="8115307" y="1257301"/>
                    <a:pt x="7620011" y="0"/>
                    <a:pt x="9144011" y="186267"/>
                  </a:cubicBezTo>
                  <a:lnTo>
                    <a:pt x="9144011" y="921775"/>
                  </a:lnTo>
                  <a:lnTo>
                    <a:pt x="0" y="931914"/>
                  </a:lnTo>
                  <a:cubicBezTo>
                    <a:pt x="0" y="699081"/>
                    <a:pt x="7" y="499533"/>
                    <a:pt x="7" y="266700"/>
                  </a:cubicBezTo>
                  <a:close/>
                </a:path>
              </a:pathLst>
            </a:custGeom>
            <a:gradFill>
              <a:gsLst>
                <a:gs pos="0">
                  <a:srgbClr val="549FFF">
                    <a:alpha val="81960"/>
                  </a:srgbClr>
                </a:gs>
                <a:gs pos="100000">
                  <a:srgbClr val="003171">
                    <a:alpha val="81960"/>
                  </a:srgbClr>
                </a:gs>
              </a:gsLst>
              <a:path path="circle">
                <a:fillToRect b="50%" l="50%" r="50%" t="50%"/>
              </a:path>
              <a:tileRect/>
            </a:gra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grpSp>
      <p:sp>
        <p:nvSpPr>
          <p:cNvPr id="39" name="Google Shape;39;p6"/>
          <p:cNvSpPr txBox="1"/>
          <p:nvPr>
            <p:ph idx="1" type="body"/>
          </p:nvPr>
        </p:nvSpPr>
        <p:spPr>
          <a:xfrm>
            <a:off x="1792288" y="5367338"/>
            <a:ext cx="5486400" cy="804900"/>
          </a:xfrm>
          <a:prstGeom prst="rect">
            <a:avLst/>
          </a:prstGeom>
        </p:spPr>
        <p:txBody>
          <a:bodyPr anchorCtr="0" anchor="ctr" bIns="91425" lIns="91425" spcFirstLastPara="1" rIns="91425" wrap="square" tIns="91425">
            <a:noAutofit/>
          </a:bodyPr>
          <a:lstStyle>
            <a:lvl1pPr indent="-228600" lvl="0" marL="457200" algn="ctr">
              <a:spcBef>
                <a:spcPts val="0"/>
              </a:spcBef>
              <a:spcAft>
                <a:spcPts val="0"/>
              </a:spcAft>
              <a:buSzPts val="2400"/>
              <a:buNone/>
              <a:defRPr sz="24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0" name="Shape 4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wave">
    <p:bg>
      <p:bgPr>
        <a:gradFill>
          <a:gsLst>
            <a:gs pos="0">
              <a:schemeClr val="lt2"/>
            </a:gs>
            <a:gs pos="100000">
              <a:schemeClr val="accent1"/>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325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1pPr>
            <a:lvl2pPr lvl="1">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2pPr>
            <a:lvl3pPr lvl="2">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3pPr>
            <a:lvl4pPr lvl="3">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4pPr>
            <a:lvl5pPr lvl="4">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5pPr>
            <a:lvl6pPr lvl="5">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6pPr>
            <a:lvl7pPr lvl="6">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7pPr>
            <a:lvl8pPr lvl="7">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8pPr>
            <a:lvl9pPr lvl="8">
              <a:spcBef>
                <a:spcPts val="0"/>
              </a:spcBef>
              <a:spcAft>
                <a:spcPts val="0"/>
              </a:spcAft>
              <a:buClr>
                <a:srgbClr val="00387E"/>
              </a:buClr>
              <a:buSzPts val="4000"/>
              <a:buFont typeface="Trebuchet MS"/>
              <a:buNone/>
              <a:defRPr b="1" sz="4000">
                <a:solidFill>
                  <a:srgbClr val="00387E"/>
                </a:solidFill>
                <a:latin typeface="Trebuchet MS"/>
                <a:ea typeface="Trebuchet MS"/>
                <a:cs typeface="Trebuchet MS"/>
                <a:sym typeface="Trebuchet MS"/>
              </a:defRPr>
            </a:lvl9pPr>
          </a:lstStyle>
          <a:p/>
        </p:txBody>
      </p:sp>
      <p:sp>
        <p:nvSpPr>
          <p:cNvPr id="7" name="Google Shape;7;p1"/>
          <p:cNvSpPr txBox="1"/>
          <p:nvPr>
            <p:ph idx="1" type="body"/>
          </p:nvPr>
        </p:nvSpPr>
        <p:spPr>
          <a:xfrm>
            <a:off x="457200" y="1727200"/>
            <a:ext cx="8229600" cy="4526100"/>
          </a:xfrm>
          <a:prstGeom prst="rect">
            <a:avLst/>
          </a:prstGeom>
          <a:noFill/>
          <a:ln>
            <a:noFill/>
          </a:ln>
        </p:spPr>
        <p:txBody>
          <a:bodyPr anchorCtr="0" anchor="t" bIns="91425" lIns="91425" spcFirstLastPara="1" rIns="91425" wrap="square" tIns="91425">
            <a:noAutofit/>
          </a:bodyPr>
          <a:lstStyle>
            <a:lvl1pPr indent="-431800" lvl="0" marL="457200">
              <a:spcBef>
                <a:spcPts val="0"/>
              </a:spcBef>
              <a:spcAft>
                <a:spcPts val="0"/>
              </a:spcAft>
              <a:buClr>
                <a:schemeClr val="dk2"/>
              </a:buClr>
              <a:buSzPts val="3200"/>
              <a:buFont typeface="Trebuchet MS"/>
              <a:buChar char="●"/>
              <a:defRPr sz="3200">
                <a:solidFill>
                  <a:schemeClr val="dk2"/>
                </a:solidFill>
                <a:latin typeface="Trebuchet MS"/>
                <a:ea typeface="Trebuchet MS"/>
                <a:cs typeface="Trebuchet MS"/>
                <a:sym typeface="Trebuchet MS"/>
              </a:defRPr>
            </a:lvl1pPr>
            <a:lvl2pPr indent="-406400" lvl="1" marL="914400">
              <a:spcBef>
                <a:spcPts val="0"/>
              </a:spcBef>
              <a:spcAft>
                <a:spcPts val="0"/>
              </a:spcAft>
              <a:buClr>
                <a:schemeClr val="dk2"/>
              </a:buClr>
              <a:buSzPts val="2800"/>
              <a:buFont typeface="Trebuchet MS"/>
              <a:buChar char="○"/>
              <a:defRPr sz="2800">
                <a:solidFill>
                  <a:schemeClr val="dk2"/>
                </a:solidFill>
                <a:latin typeface="Trebuchet MS"/>
                <a:ea typeface="Trebuchet MS"/>
                <a:cs typeface="Trebuchet MS"/>
                <a:sym typeface="Trebuchet MS"/>
              </a:defRPr>
            </a:lvl2pPr>
            <a:lvl3pPr indent="-381000" lvl="2" marL="1371600">
              <a:spcBef>
                <a:spcPts val="0"/>
              </a:spcBef>
              <a:spcAft>
                <a:spcPts val="0"/>
              </a:spcAft>
              <a:buClr>
                <a:schemeClr val="dk2"/>
              </a:buClr>
              <a:buSzPts val="2400"/>
              <a:buFont typeface="Trebuchet MS"/>
              <a:buChar char="■"/>
              <a:defRPr sz="2400">
                <a:solidFill>
                  <a:schemeClr val="dk2"/>
                </a:solidFill>
                <a:latin typeface="Trebuchet MS"/>
                <a:ea typeface="Trebuchet MS"/>
                <a:cs typeface="Trebuchet MS"/>
                <a:sym typeface="Trebuchet MS"/>
              </a:defRPr>
            </a:lvl3pPr>
            <a:lvl4pPr indent="-355600" lvl="3" marL="18288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4pPr>
            <a:lvl5pPr indent="-355600" lvl="4" marL="22860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5pPr>
            <a:lvl6pPr indent="-355600" lvl="5" marL="27432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6pPr>
            <a:lvl7pPr indent="-355600" lvl="6" marL="32004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7pPr>
            <a:lvl8pPr indent="-355600" lvl="7" marL="36576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8pPr>
            <a:lvl9pPr indent="-355600" lvl="8" marL="4114800">
              <a:spcBef>
                <a:spcPts val="0"/>
              </a:spcBef>
              <a:spcAft>
                <a:spcPts val="0"/>
              </a:spcAft>
              <a:buClr>
                <a:schemeClr val="dk2"/>
              </a:buClr>
              <a:buSzPts val="2000"/>
              <a:buFont typeface="Trebuchet MS"/>
              <a:buChar char="■"/>
              <a:defRPr sz="2000">
                <a:solidFill>
                  <a:schemeClr val="dk2"/>
                </a:solidFill>
                <a:latin typeface="Trebuchet MS"/>
                <a:ea typeface="Trebuchet MS"/>
                <a:cs typeface="Trebuchet MS"/>
                <a:sym typeface="Trebuchet M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10.xml"/><Relationship Id="rId4" Type="http://schemas.openxmlformats.org/officeDocument/2006/relationships/slide" Target="/ppt/slides/slide10.xml"/><Relationship Id="rId9" Type="http://schemas.openxmlformats.org/officeDocument/2006/relationships/slide" Target="/ppt/slides/slide2.xml"/><Relationship Id="rId5" Type="http://schemas.openxmlformats.org/officeDocument/2006/relationships/slide" Target="/ppt/slides/slide10.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11.xml"/><Relationship Id="rId4" Type="http://schemas.openxmlformats.org/officeDocument/2006/relationships/slide" Target="/ppt/slides/slide11.xml"/><Relationship Id="rId9" Type="http://schemas.openxmlformats.org/officeDocument/2006/relationships/image" Target="../media/image4.png"/><Relationship Id="rId5" Type="http://schemas.openxmlformats.org/officeDocument/2006/relationships/slide" Target="/ppt/slides/slide11.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12.xml"/><Relationship Id="rId4" Type="http://schemas.openxmlformats.org/officeDocument/2006/relationships/slide" Target="/ppt/slides/slide12.xml"/><Relationship Id="rId9" Type="http://schemas.openxmlformats.org/officeDocument/2006/relationships/slide" Target="/ppt/slides/slide2.xml"/><Relationship Id="rId5" Type="http://schemas.openxmlformats.org/officeDocument/2006/relationships/slide" Target="/ppt/slides/slide12.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13.xml"/><Relationship Id="rId4" Type="http://schemas.openxmlformats.org/officeDocument/2006/relationships/slide" Target="/ppt/slides/slide13.xml"/><Relationship Id="rId9" Type="http://schemas.openxmlformats.org/officeDocument/2006/relationships/image" Target="../media/image4.png"/><Relationship Id="rId5" Type="http://schemas.openxmlformats.org/officeDocument/2006/relationships/slide" Target="/ppt/slides/slide13.xml"/><Relationship Id="rId6" Type="http://schemas.openxmlformats.org/officeDocument/2006/relationships/slide" Target="/ppt/slides/slide13.xml"/><Relationship Id="rId7" Type="http://schemas.openxmlformats.org/officeDocument/2006/relationships/slide" Target="/ppt/slides/slide13.xml"/><Relationship Id="rId8" Type="http://schemas.openxmlformats.org/officeDocument/2006/relationships/slide" Target="/ppt/slid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slide" Target="/ppt/slides/slide14.xml"/><Relationship Id="rId4" Type="http://schemas.openxmlformats.org/officeDocument/2006/relationships/slide" Target="/ppt/slides/slide14.xml"/><Relationship Id="rId9" Type="http://schemas.openxmlformats.org/officeDocument/2006/relationships/slide" Target="/ppt/slides/slide2.xml"/><Relationship Id="rId5" Type="http://schemas.openxmlformats.org/officeDocument/2006/relationships/slide" Target="/ppt/slides/slide14.xml"/><Relationship Id="rId6" Type="http://schemas.openxmlformats.org/officeDocument/2006/relationships/slide" Target="/ppt/slides/slide14.xml"/><Relationship Id="rId7" Type="http://schemas.openxmlformats.org/officeDocument/2006/relationships/slide" Target="/ppt/slides/slide14.xml"/><Relationship Id="rId8" Type="http://schemas.openxmlformats.org/officeDocument/2006/relationships/slide" Target="/ppt/slides/slide14.xml"/><Relationship Id="rId10"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slide" Target="/ppt/slides/slide15.xml"/><Relationship Id="rId4" Type="http://schemas.openxmlformats.org/officeDocument/2006/relationships/slide" Target="/ppt/slides/slide15.xml"/><Relationship Id="rId9" Type="http://schemas.openxmlformats.org/officeDocument/2006/relationships/image" Target="../media/image4.png"/><Relationship Id="rId5" Type="http://schemas.openxmlformats.org/officeDocument/2006/relationships/slide" Target="/ppt/slides/slide15.xml"/><Relationship Id="rId6" Type="http://schemas.openxmlformats.org/officeDocument/2006/relationships/slide" Target="/ppt/slides/slide15.xml"/><Relationship Id="rId7" Type="http://schemas.openxmlformats.org/officeDocument/2006/relationships/slide" Target="/ppt/slides/slide15.xml"/><Relationship Id="rId8" Type="http://schemas.openxmlformats.org/officeDocument/2006/relationships/slide" Target="/ppt/slid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slide" Target="/ppt/slides/slide16.xml"/><Relationship Id="rId4" Type="http://schemas.openxmlformats.org/officeDocument/2006/relationships/slide" Target="/ppt/slides/slide16.xml"/><Relationship Id="rId9" Type="http://schemas.openxmlformats.org/officeDocument/2006/relationships/slide" Target="/ppt/slides/slide16.xml"/><Relationship Id="rId5" Type="http://schemas.openxmlformats.org/officeDocument/2006/relationships/slide" Target="/ppt/slides/slide16.xml"/><Relationship Id="rId6" Type="http://schemas.openxmlformats.org/officeDocument/2006/relationships/slide" Target="/ppt/slides/slide15.xml"/><Relationship Id="rId7" Type="http://schemas.openxmlformats.org/officeDocument/2006/relationships/slide" Target="/ppt/slides/slide16.xml"/><Relationship Id="rId8" Type="http://schemas.openxmlformats.org/officeDocument/2006/relationships/slide" Target="/ppt/slides/slide16.xml"/><Relationship Id="rId11" Type="http://schemas.openxmlformats.org/officeDocument/2006/relationships/image" Target="../media/image1.png"/><Relationship Id="rId10" Type="http://schemas.openxmlformats.org/officeDocument/2006/relationships/slide" Target="/ppt/slid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17.xml"/><Relationship Id="rId4" Type="http://schemas.openxmlformats.org/officeDocument/2006/relationships/slide" Target="/ppt/slides/slide17.xml"/><Relationship Id="rId9" Type="http://schemas.openxmlformats.org/officeDocument/2006/relationships/slide" Target="/ppt/slides/slide17.xml"/><Relationship Id="rId5" Type="http://schemas.openxmlformats.org/officeDocument/2006/relationships/slide" Target="/ppt/slides/slide17.xml"/><Relationship Id="rId6" Type="http://schemas.openxmlformats.org/officeDocument/2006/relationships/slide" Target="/ppt/slides/slide15.xml"/><Relationship Id="rId7" Type="http://schemas.openxmlformats.org/officeDocument/2006/relationships/slide" Target="/ppt/slides/slide17.xml"/><Relationship Id="rId8" Type="http://schemas.openxmlformats.org/officeDocument/2006/relationships/slide" Target="/ppt/slides/slide17.xml"/><Relationship Id="rId10"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18.xml"/><Relationship Id="rId4" Type="http://schemas.openxmlformats.org/officeDocument/2006/relationships/slide" Target="/ppt/slides/slide18.xml"/><Relationship Id="rId9" Type="http://schemas.openxmlformats.org/officeDocument/2006/relationships/slide" Target="/ppt/slides/slide18.xml"/><Relationship Id="rId5" Type="http://schemas.openxmlformats.org/officeDocument/2006/relationships/slide" Target="/ppt/slides/slide18.xml"/><Relationship Id="rId6" Type="http://schemas.openxmlformats.org/officeDocument/2006/relationships/slide" Target="/ppt/slides/slide15.xml"/><Relationship Id="rId7" Type="http://schemas.openxmlformats.org/officeDocument/2006/relationships/slide" Target="/ppt/slides/slide18.xml"/><Relationship Id="rId8" Type="http://schemas.openxmlformats.org/officeDocument/2006/relationships/slide" Target="/ppt/slides/slide18.xml"/><Relationship Id="rId11" Type="http://schemas.openxmlformats.org/officeDocument/2006/relationships/slide" Target="/ppt/slides/slide2.xml"/><Relationship Id="rId10" Type="http://schemas.openxmlformats.org/officeDocument/2006/relationships/slide" Target="/ppt/slides/slide2.xml"/><Relationship Id="rId13" Type="http://schemas.openxmlformats.org/officeDocument/2006/relationships/image" Target="../media/image1.png"/><Relationship Id="rId12" Type="http://schemas.openxmlformats.org/officeDocument/2006/relationships/slide" Target="/ppt/slid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slide" Target="/ppt/slides/slide19.xml"/><Relationship Id="rId4" Type="http://schemas.openxmlformats.org/officeDocument/2006/relationships/slide" Target="/ppt/slides/slide19.xml"/><Relationship Id="rId9" Type="http://schemas.openxmlformats.org/officeDocument/2006/relationships/slide" Target="/ppt/slides/slide19.xml"/><Relationship Id="rId5" Type="http://schemas.openxmlformats.org/officeDocument/2006/relationships/slide" Target="/ppt/slides/slide19.xml"/><Relationship Id="rId6" Type="http://schemas.openxmlformats.org/officeDocument/2006/relationships/slide" Target="/ppt/slides/slide15.xml"/><Relationship Id="rId7" Type="http://schemas.openxmlformats.org/officeDocument/2006/relationships/slide" Target="/ppt/slides/slide19.xml"/><Relationship Id="rId8" Type="http://schemas.openxmlformats.org/officeDocument/2006/relationships/slide" Target="/ppt/slides/slide19.xml"/><Relationship Id="rId10" Type="http://schemas.openxmlformats.org/officeDocument/2006/relationships/image" Target="../media/image4.png"/></Relationships>
</file>

<file path=ppt/slides/_rels/slide2.xml.rels><?xml version="1.0" encoding="UTF-8" standalone="yes"?><Relationships xmlns="http://schemas.openxmlformats.org/package/2006/relationships"><Relationship Id="rId20" Type="http://schemas.openxmlformats.org/officeDocument/2006/relationships/slide" Target="/ppt/slides/slide27.xml"/><Relationship Id="rId22" Type="http://schemas.openxmlformats.org/officeDocument/2006/relationships/slide" Target="/ppt/slides/slide47.xml"/><Relationship Id="rId21" Type="http://schemas.openxmlformats.org/officeDocument/2006/relationships/slide" Target="/ppt/slides/slide37.xml"/><Relationship Id="rId24" Type="http://schemas.openxmlformats.org/officeDocument/2006/relationships/slide" Target="/ppt/slides/slide9.xml"/><Relationship Id="rId23" Type="http://schemas.openxmlformats.org/officeDocument/2006/relationships/slide" Target="/ppt/slides/slide57.xml"/><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slide" Target="/ppt/slides/slide2.xml"/><Relationship Id="rId4" Type="http://schemas.openxmlformats.org/officeDocument/2006/relationships/slide" Target="/ppt/slides/slide2.xml"/><Relationship Id="rId9" Type="http://schemas.openxmlformats.org/officeDocument/2006/relationships/slide" Target="/ppt/slides/slide33.xml"/><Relationship Id="rId26" Type="http://schemas.openxmlformats.org/officeDocument/2006/relationships/slide" Target="/ppt/slides/slide29.xml"/><Relationship Id="rId25" Type="http://schemas.openxmlformats.org/officeDocument/2006/relationships/slide" Target="/ppt/slides/slide19.xml"/><Relationship Id="rId28" Type="http://schemas.openxmlformats.org/officeDocument/2006/relationships/slide" Target="/ppt/slides/slide49.xml"/><Relationship Id="rId27" Type="http://schemas.openxmlformats.org/officeDocument/2006/relationships/slide" Target="/ppt/slides/slide39.xml"/><Relationship Id="rId5" Type="http://schemas.openxmlformats.org/officeDocument/2006/relationships/slide" Target="/ppt/slides/slide2.xml"/><Relationship Id="rId6" Type="http://schemas.openxmlformats.org/officeDocument/2006/relationships/slide" Target="/ppt/slides/slide3.xml"/><Relationship Id="rId29" Type="http://schemas.openxmlformats.org/officeDocument/2006/relationships/slide" Target="/ppt/slides/slide59.xml"/><Relationship Id="rId7" Type="http://schemas.openxmlformats.org/officeDocument/2006/relationships/slide" Target="/ppt/slides/slide13.xml"/><Relationship Id="rId8" Type="http://schemas.openxmlformats.org/officeDocument/2006/relationships/slide" Target="/ppt/slides/slide23.xml"/><Relationship Id="rId31" Type="http://schemas.openxmlformats.org/officeDocument/2006/relationships/slide" Target="/ppt/slides/slide21.xml"/><Relationship Id="rId30" Type="http://schemas.openxmlformats.org/officeDocument/2006/relationships/slide" Target="/ppt/slides/slide11.xml"/><Relationship Id="rId11" Type="http://schemas.openxmlformats.org/officeDocument/2006/relationships/slide" Target="/ppt/slides/slide53.xml"/><Relationship Id="rId33" Type="http://schemas.openxmlformats.org/officeDocument/2006/relationships/slide" Target="/ppt/slides/slide41.xml"/><Relationship Id="rId10" Type="http://schemas.openxmlformats.org/officeDocument/2006/relationships/slide" Target="/ppt/slides/slide43.xml"/><Relationship Id="rId32" Type="http://schemas.openxmlformats.org/officeDocument/2006/relationships/slide" Target="/ppt/slides/slide31.xml"/><Relationship Id="rId13" Type="http://schemas.openxmlformats.org/officeDocument/2006/relationships/slide" Target="/ppt/slides/slide15.xml"/><Relationship Id="rId35" Type="http://schemas.openxmlformats.org/officeDocument/2006/relationships/slide" Target="/ppt/slides/slide61.xml"/><Relationship Id="rId12" Type="http://schemas.openxmlformats.org/officeDocument/2006/relationships/slide" Target="/ppt/slides/slide5.xml"/><Relationship Id="rId34" Type="http://schemas.openxmlformats.org/officeDocument/2006/relationships/slide" Target="/ppt/slides/slide51.xml"/><Relationship Id="rId15" Type="http://schemas.openxmlformats.org/officeDocument/2006/relationships/slide" Target="/ppt/slides/slide35.xml"/><Relationship Id="rId37" Type="http://schemas.openxmlformats.org/officeDocument/2006/relationships/slide" Target="/ppt/slides/slide63.xml"/><Relationship Id="rId14" Type="http://schemas.openxmlformats.org/officeDocument/2006/relationships/slide" Target="/ppt/slides/slide25.xml"/><Relationship Id="rId36" Type="http://schemas.openxmlformats.org/officeDocument/2006/relationships/slide" Target="/ppt/slides/slide63.xml"/><Relationship Id="rId17" Type="http://schemas.openxmlformats.org/officeDocument/2006/relationships/slide" Target="/ppt/slides/slide55.xml"/><Relationship Id="rId16" Type="http://schemas.openxmlformats.org/officeDocument/2006/relationships/slide" Target="/ppt/slides/slide45.xml"/><Relationship Id="rId19" Type="http://schemas.openxmlformats.org/officeDocument/2006/relationships/slide" Target="/ppt/slides/slide17.xml"/><Relationship Id="rId18" Type="http://schemas.openxmlformats.org/officeDocument/2006/relationships/slide" Target="/ppt/slides/slide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slide" Target="/ppt/slides/slide20.xml"/><Relationship Id="rId4" Type="http://schemas.openxmlformats.org/officeDocument/2006/relationships/slide" Target="/ppt/slides/slide20.xml"/><Relationship Id="rId9" Type="http://schemas.openxmlformats.org/officeDocument/2006/relationships/slide" Target="/ppt/slides/slide20.xml"/><Relationship Id="rId5" Type="http://schemas.openxmlformats.org/officeDocument/2006/relationships/slide" Target="/ppt/slides/slide20.xml"/><Relationship Id="rId6" Type="http://schemas.openxmlformats.org/officeDocument/2006/relationships/slide" Target="/ppt/slides/slide15.xml"/><Relationship Id="rId7" Type="http://schemas.openxmlformats.org/officeDocument/2006/relationships/slide" Target="/ppt/slides/slide20.xml"/><Relationship Id="rId8" Type="http://schemas.openxmlformats.org/officeDocument/2006/relationships/slide" Target="/ppt/slides/slide20.xml"/><Relationship Id="rId11" Type="http://schemas.openxmlformats.org/officeDocument/2006/relationships/image" Target="../media/image1.png"/><Relationship Id="rId10" Type="http://schemas.openxmlformats.org/officeDocument/2006/relationships/slide" Target="/ppt/slid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slide" Target="/ppt/slides/slide21.xml"/><Relationship Id="rId4" Type="http://schemas.openxmlformats.org/officeDocument/2006/relationships/slide" Target="/ppt/slides/slide21.xml"/><Relationship Id="rId9" Type="http://schemas.openxmlformats.org/officeDocument/2006/relationships/slide" Target="/ppt/slides/slide21.xml"/><Relationship Id="rId5" Type="http://schemas.openxmlformats.org/officeDocument/2006/relationships/slide" Target="/ppt/slides/slide21.xml"/><Relationship Id="rId6" Type="http://schemas.openxmlformats.org/officeDocument/2006/relationships/slide" Target="/ppt/slides/slide15.xml"/><Relationship Id="rId7" Type="http://schemas.openxmlformats.org/officeDocument/2006/relationships/slide" Target="/ppt/slides/slide21.xml"/><Relationship Id="rId8" Type="http://schemas.openxmlformats.org/officeDocument/2006/relationships/slide" Target="/ppt/slides/slide21.xml"/><Relationship Id="rId10"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22.xml"/><Relationship Id="rId4" Type="http://schemas.openxmlformats.org/officeDocument/2006/relationships/slide" Target="/ppt/slides/slide22.xml"/><Relationship Id="rId9" Type="http://schemas.openxmlformats.org/officeDocument/2006/relationships/slide" Target="/ppt/slides/slide22.xml"/><Relationship Id="rId5" Type="http://schemas.openxmlformats.org/officeDocument/2006/relationships/slide" Target="/ppt/slides/slide22.xml"/><Relationship Id="rId6" Type="http://schemas.openxmlformats.org/officeDocument/2006/relationships/slide" Target="/ppt/slides/slide15.xml"/><Relationship Id="rId7" Type="http://schemas.openxmlformats.org/officeDocument/2006/relationships/slide" Target="/ppt/slides/slide22.xml"/><Relationship Id="rId8" Type="http://schemas.openxmlformats.org/officeDocument/2006/relationships/slide" Target="/ppt/slides/slide22.xml"/><Relationship Id="rId11" Type="http://schemas.openxmlformats.org/officeDocument/2006/relationships/image" Target="../media/image1.png"/><Relationship Id="rId10" Type="http://schemas.openxmlformats.org/officeDocument/2006/relationships/slide" Target="/ppt/slid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slide" Target="/ppt/slides/slide23.xml"/><Relationship Id="rId4" Type="http://schemas.openxmlformats.org/officeDocument/2006/relationships/slide" Target="/ppt/slides/slide23.xml"/><Relationship Id="rId9" Type="http://schemas.openxmlformats.org/officeDocument/2006/relationships/image" Target="../media/image4.png"/><Relationship Id="rId5" Type="http://schemas.openxmlformats.org/officeDocument/2006/relationships/slide" Target="/ppt/slides/slide23.xml"/><Relationship Id="rId6" Type="http://schemas.openxmlformats.org/officeDocument/2006/relationships/slide" Target="/ppt/slides/slide23.xml"/><Relationship Id="rId7" Type="http://schemas.openxmlformats.org/officeDocument/2006/relationships/slide" Target="/ppt/slides/slide23.xml"/><Relationship Id="rId8" Type="http://schemas.openxmlformats.org/officeDocument/2006/relationships/slide" Target="/ppt/slid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slide" Target="/ppt/slides/slide24.xml"/><Relationship Id="rId4" Type="http://schemas.openxmlformats.org/officeDocument/2006/relationships/slide" Target="/ppt/slides/slide24.xml"/><Relationship Id="rId9" Type="http://schemas.openxmlformats.org/officeDocument/2006/relationships/slide" Target="/ppt/slides/slide2.xml"/><Relationship Id="rId5" Type="http://schemas.openxmlformats.org/officeDocument/2006/relationships/slide" Target="/ppt/slides/slide24.xml"/><Relationship Id="rId6" Type="http://schemas.openxmlformats.org/officeDocument/2006/relationships/slide" Target="/ppt/slides/slide24.xml"/><Relationship Id="rId7" Type="http://schemas.openxmlformats.org/officeDocument/2006/relationships/slide" Target="/ppt/slides/slide24.xml"/><Relationship Id="rId8" Type="http://schemas.openxmlformats.org/officeDocument/2006/relationships/slide" Target="/ppt/slides/slide24.xml"/><Relationship Id="rId10"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slide" Target="/ppt/slides/slide25.xml"/><Relationship Id="rId4" Type="http://schemas.openxmlformats.org/officeDocument/2006/relationships/slide" Target="/ppt/slides/slide25.xml"/><Relationship Id="rId9" Type="http://schemas.openxmlformats.org/officeDocument/2006/relationships/slide" Target="/ppt/slides/slide25.xml"/><Relationship Id="rId5" Type="http://schemas.openxmlformats.org/officeDocument/2006/relationships/slide" Target="/ppt/slides/slide25.xml"/><Relationship Id="rId6" Type="http://schemas.openxmlformats.org/officeDocument/2006/relationships/slide" Target="/ppt/slides/slide23.xml"/><Relationship Id="rId7" Type="http://schemas.openxmlformats.org/officeDocument/2006/relationships/slide" Target="/ppt/slides/slide25.xml"/><Relationship Id="rId8" Type="http://schemas.openxmlformats.org/officeDocument/2006/relationships/slide" Target="/ppt/slides/slide25.xml"/><Relationship Id="rId10"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slide" Target="/ppt/slides/slide26.xml"/><Relationship Id="rId4" Type="http://schemas.openxmlformats.org/officeDocument/2006/relationships/slide" Target="/ppt/slides/slide26.xml"/><Relationship Id="rId9" Type="http://schemas.openxmlformats.org/officeDocument/2006/relationships/slide" Target="/ppt/slides/slide26.xml"/><Relationship Id="rId5" Type="http://schemas.openxmlformats.org/officeDocument/2006/relationships/slide" Target="/ppt/slides/slide26.xml"/><Relationship Id="rId6" Type="http://schemas.openxmlformats.org/officeDocument/2006/relationships/slide" Target="/ppt/slides/slide23.xml"/><Relationship Id="rId7" Type="http://schemas.openxmlformats.org/officeDocument/2006/relationships/slide" Target="/ppt/slides/slide26.xml"/><Relationship Id="rId8" Type="http://schemas.openxmlformats.org/officeDocument/2006/relationships/slide" Target="/ppt/slides/slide26.xml"/><Relationship Id="rId11" Type="http://schemas.openxmlformats.org/officeDocument/2006/relationships/image" Target="../media/image1.png"/><Relationship Id="rId10" Type="http://schemas.openxmlformats.org/officeDocument/2006/relationships/slide" Target="/ppt/slides/slid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slide" Target="/ppt/slides/slide27.xml"/><Relationship Id="rId4" Type="http://schemas.openxmlformats.org/officeDocument/2006/relationships/slide" Target="/ppt/slides/slide27.xml"/><Relationship Id="rId9" Type="http://schemas.openxmlformats.org/officeDocument/2006/relationships/slide" Target="/ppt/slides/slide27.xml"/><Relationship Id="rId5" Type="http://schemas.openxmlformats.org/officeDocument/2006/relationships/slide" Target="/ppt/slides/slide27.xml"/><Relationship Id="rId6" Type="http://schemas.openxmlformats.org/officeDocument/2006/relationships/slide" Target="/ppt/slides/slide23.xml"/><Relationship Id="rId7" Type="http://schemas.openxmlformats.org/officeDocument/2006/relationships/slide" Target="/ppt/slides/slide27.xml"/><Relationship Id="rId8" Type="http://schemas.openxmlformats.org/officeDocument/2006/relationships/slide" Target="/ppt/slides/slide27.xml"/><Relationship Id="rId10"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slide" Target="/ppt/slides/slide28.xml"/><Relationship Id="rId4" Type="http://schemas.openxmlformats.org/officeDocument/2006/relationships/slide" Target="/ppt/slides/slide28.xml"/><Relationship Id="rId9" Type="http://schemas.openxmlformats.org/officeDocument/2006/relationships/slide" Target="/ppt/slides/slide28.xml"/><Relationship Id="rId5" Type="http://schemas.openxmlformats.org/officeDocument/2006/relationships/slide" Target="/ppt/slides/slide28.xml"/><Relationship Id="rId6" Type="http://schemas.openxmlformats.org/officeDocument/2006/relationships/slide" Target="/ppt/slides/slide23.xml"/><Relationship Id="rId7" Type="http://schemas.openxmlformats.org/officeDocument/2006/relationships/slide" Target="/ppt/slides/slide28.xml"/><Relationship Id="rId8" Type="http://schemas.openxmlformats.org/officeDocument/2006/relationships/slide" Target="/ppt/slides/slide28.xml"/><Relationship Id="rId11" Type="http://schemas.openxmlformats.org/officeDocument/2006/relationships/image" Target="../media/image1.png"/><Relationship Id="rId10" Type="http://schemas.openxmlformats.org/officeDocument/2006/relationships/slide" Target="/ppt/slides/sl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slide" Target="/ppt/slides/slide29.xml"/><Relationship Id="rId4" Type="http://schemas.openxmlformats.org/officeDocument/2006/relationships/slide" Target="/ppt/slides/slide29.xml"/><Relationship Id="rId9" Type="http://schemas.openxmlformats.org/officeDocument/2006/relationships/slide" Target="/ppt/slides/slide29.xml"/><Relationship Id="rId5" Type="http://schemas.openxmlformats.org/officeDocument/2006/relationships/slide" Target="/ppt/slides/slide29.xml"/><Relationship Id="rId6" Type="http://schemas.openxmlformats.org/officeDocument/2006/relationships/slide" Target="/ppt/slides/slide23.xml"/><Relationship Id="rId7" Type="http://schemas.openxmlformats.org/officeDocument/2006/relationships/slide" Target="/ppt/slides/slide29.xml"/><Relationship Id="rId8" Type="http://schemas.openxmlformats.org/officeDocument/2006/relationships/slide" Target="/ppt/slides/slide29.xml"/><Relationship Id="rId10"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3.xml"/><Relationship Id="rId4" Type="http://schemas.openxmlformats.org/officeDocument/2006/relationships/slide" Target="/ppt/slides/slide3.xml"/><Relationship Id="rId9" Type="http://schemas.openxmlformats.org/officeDocument/2006/relationships/slide" Target="/ppt/slides/slide3.xml"/><Relationship Id="rId5" Type="http://schemas.openxmlformats.org/officeDocument/2006/relationships/slide" Target="/ppt/slides/slide3.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slide" Target="/ppt/slides/slide30.xml"/><Relationship Id="rId4" Type="http://schemas.openxmlformats.org/officeDocument/2006/relationships/slide" Target="/ppt/slides/slide30.xml"/><Relationship Id="rId9" Type="http://schemas.openxmlformats.org/officeDocument/2006/relationships/slide" Target="/ppt/slides/slide30.xml"/><Relationship Id="rId5" Type="http://schemas.openxmlformats.org/officeDocument/2006/relationships/slide" Target="/ppt/slides/slide30.xml"/><Relationship Id="rId6" Type="http://schemas.openxmlformats.org/officeDocument/2006/relationships/slide" Target="/ppt/slides/slide23.xml"/><Relationship Id="rId7" Type="http://schemas.openxmlformats.org/officeDocument/2006/relationships/slide" Target="/ppt/slides/slide30.xml"/><Relationship Id="rId8" Type="http://schemas.openxmlformats.org/officeDocument/2006/relationships/slide" Target="/ppt/slides/slide30.xml"/><Relationship Id="rId11" Type="http://schemas.openxmlformats.org/officeDocument/2006/relationships/image" Target="../media/image1.png"/><Relationship Id="rId10" Type="http://schemas.openxmlformats.org/officeDocument/2006/relationships/slide" Target="/ppt/slides/slide2.xml"/><Relationship Id="rId12"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slide" Target="/ppt/slides/slide31.xml"/><Relationship Id="rId4" Type="http://schemas.openxmlformats.org/officeDocument/2006/relationships/slide" Target="/ppt/slides/slide31.xml"/><Relationship Id="rId9" Type="http://schemas.openxmlformats.org/officeDocument/2006/relationships/slide" Target="/ppt/slides/slide31.xml"/><Relationship Id="rId5" Type="http://schemas.openxmlformats.org/officeDocument/2006/relationships/slide" Target="/ppt/slides/slide31.xml"/><Relationship Id="rId6" Type="http://schemas.openxmlformats.org/officeDocument/2006/relationships/slide" Target="/ppt/slides/slide23.xml"/><Relationship Id="rId7" Type="http://schemas.openxmlformats.org/officeDocument/2006/relationships/slide" Target="/ppt/slides/slide31.xml"/><Relationship Id="rId8" Type="http://schemas.openxmlformats.org/officeDocument/2006/relationships/slide" Target="/ppt/slides/slide31.xml"/><Relationship Id="rId10"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slide" Target="/ppt/slides/slide32.xml"/><Relationship Id="rId4" Type="http://schemas.openxmlformats.org/officeDocument/2006/relationships/slide" Target="/ppt/slides/slide32.xml"/><Relationship Id="rId9" Type="http://schemas.openxmlformats.org/officeDocument/2006/relationships/slide" Target="/ppt/slides/slide32.xml"/><Relationship Id="rId5" Type="http://schemas.openxmlformats.org/officeDocument/2006/relationships/slide" Target="/ppt/slides/slide32.xml"/><Relationship Id="rId6" Type="http://schemas.openxmlformats.org/officeDocument/2006/relationships/slide" Target="/ppt/slides/slide23.xml"/><Relationship Id="rId7" Type="http://schemas.openxmlformats.org/officeDocument/2006/relationships/slide" Target="/ppt/slides/slide32.xml"/><Relationship Id="rId8" Type="http://schemas.openxmlformats.org/officeDocument/2006/relationships/slide" Target="/ppt/slides/slide32.xml"/><Relationship Id="rId11" Type="http://schemas.openxmlformats.org/officeDocument/2006/relationships/image" Target="../media/image1.png"/><Relationship Id="rId10" Type="http://schemas.openxmlformats.org/officeDocument/2006/relationships/slide" Target="/ppt/slides/slid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slide" Target="/ppt/slides/slide33.xml"/><Relationship Id="rId4" Type="http://schemas.openxmlformats.org/officeDocument/2006/relationships/slide" Target="/ppt/slides/slide33.xml"/><Relationship Id="rId9" Type="http://schemas.openxmlformats.org/officeDocument/2006/relationships/image" Target="../media/image4.png"/><Relationship Id="rId5" Type="http://schemas.openxmlformats.org/officeDocument/2006/relationships/slide" Target="/ppt/slides/slide33.xml"/><Relationship Id="rId6" Type="http://schemas.openxmlformats.org/officeDocument/2006/relationships/slide" Target="/ppt/slides/slide33.xml"/><Relationship Id="rId7" Type="http://schemas.openxmlformats.org/officeDocument/2006/relationships/slide" Target="/ppt/slides/slide33.xml"/><Relationship Id="rId8" Type="http://schemas.openxmlformats.org/officeDocument/2006/relationships/slide" Target="/ppt/slides/slide33.xml"/><Relationship Id="rId10"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slide" Target="/ppt/slides/slide34.xml"/><Relationship Id="rId4" Type="http://schemas.openxmlformats.org/officeDocument/2006/relationships/slide" Target="/ppt/slides/slide34.xml"/><Relationship Id="rId9" Type="http://schemas.openxmlformats.org/officeDocument/2006/relationships/slide" Target="/ppt/slides/slide2.xml"/><Relationship Id="rId5" Type="http://schemas.openxmlformats.org/officeDocument/2006/relationships/slide" Target="/ppt/slides/slide34.xml"/><Relationship Id="rId6" Type="http://schemas.openxmlformats.org/officeDocument/2006/relationships/slide" Target="/ppt/slides/slide34.xml"/><Relationship Id="rId7" Type="http://schemas.openxmlformats.org/officeDocument/2006/relationships/slide" Target="/ppt/slides/slide34.xml"/><Relationship Id="rId8" Type="http://schemas.openxmlformats.org/officeDocument/2006/relationships/slide" Target="/ppt/slides/slide34.xml"/><Relationship Id="rId11" Type="http://schemas.openxmlformats.org/officeDocument/2006/relationships/image" Target="../media/image11.png"/><Relationship Id="rId10"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slide" Target="/ppt/slides/slide35.xml"/><Relationship Id="rId4" Type="http://schemas.openxmlformats.org/officeDocument/2006/relationships/slide" Target="/ppt/slides/slide35.xml"/><Relationship Id="rId9" Type="http://schemas.openxmlformats.org/officeDocument/2006/relationships/image" Target="../media/image4.png"/><Relationship Id="rId5" Type="http://schemas.openxmlformats.org/officeDocument/2006/relationships/slide" Target="/ppt/slides/slide35.xml"/><Relationship Id="rId6" Type="http://schemas.openxmlformats.org/officeDocument/2006/relationships/slide" Target="/ppt/slides/slide35.xml"/><Relationship Id="rId7" Type="http://schemas.openxmlformats.org/officeDocument/2006/relationships/slide" Target="/ppt/slides/slide35.xml"/><Relationship Id="rId8" Type="http://schemas.openxmlformats.org/officeDocument/2006/relationships/slide" Target="/ppt/slid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slide" Target="/ppt/slides/slide36.xml"/><Relationship Id="rId4" Type="http://schemas.openxmlformats.org/officeDocument/2006/relationships/slide" Target="/ppt/slides/slide36.xml"/><Relationship Id="rId9" Type="http://schemas.openxmlformats.org/officeDocument/2006/relationships/slide" Target="/ppt/slides/slide2.xml"/><Relationship Id="rId5" Type="http://schemas.openxmlformats.org/officeDocument/2006/relationships/slide" Target="/ppt/slides/slide36.xml"/><Relationship Id="rId6" Type="http://schemas.openxmlformats.org/officeDocument/2006/relationships/slide" Target="/ppt/slides/slide36.xml"/><Relationship Id="rId7" Type="http://schemas.openxmlformats.org/officeDocument/2006/relationships/slide" Target="/ppt/slides/slide36.xml"/><Relationship Id="rId8" Type="http://schemas.openxmlformats.org/officeDocument/2006/relationships/slide" Target="/ppt/slides/slide36.xml"/><Relationship Id="rId11" Type="http://schemas.openxmlformats.org/officeDocument/2006/relationships/image" Target="../media/image7.png"/><Relationship Id="rId10"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slide" Target="/ppt/slides/slide37.xml"/><Relationship Id="rId4" Type="http://schemas.openxmlformats.org/officeDocument/2006/relationships/slide" Target="/ppt/slides/slide37.xml"/><Relationship Id="rId9" Type="http://schemas.openxmlformats.org/officeDocument/2006/relationships/image" Target="../media/image4.png"/><Relationship Id="rId5" Type="http://schemas.openxmlformats.org/officeDocument/2006/relationships/slide" Target="/ppt/slides/slide37.xml"/><Relationship Id="rId6" Type="http://schemas.openxmlformats.org/officeDocument/2006/relationships/slide" Target="/ppt/slides/slide37.xml"/><Relationship Id="rId7" Type="http://schemas.openxmlformats.org/officeDocument/2006/relationships/slide" Target="/ppt/slides/slide37.xml"/><Relationship Id="rId8" Type="http://schemas.openxmlformats.org/officeDocument/2006/relationships/slide" Target="/ppt/slid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slide" Target="/ppt/slides/slide38.xml"/><Relationship Id="rId4" Type="http://schemas.openxmlformats.org/officeDocument/2006/relationships/slide" Target="/ppt/slides/slide38.xml"/><Relationship Id="rId9" Type="http://schemas.openxmlformats.org/officeDocument/2006/relationships/slide" Target="/ppt/slides/slide2.xml"/><Relationship Id="rId5" Type="http://schemas.openxmlformats.org/officeDocument/2006/relationships/slide" Target="/ppt/slides/slide38.xml"/><Relationship Id="rId6" Type="http://schemas.openxmlformats.org/officeDocument/2006/relationships/slide" Target="/ppt/slides/slide38.xml"/><Relationship Id="rId7" Type="http://schemas.openxmlformats.org/officeDocument/2006/relationships/slide" Target="/ppt/slides/slide38.xml"/><Relationship Id="rId8" Type="http://schemas.openxmlformats.org/officeDocument/2006/relationships/slide" Target="/ppt/slides/slide38.xml"/><Relationship Id="rId10"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slide" Target="/ppt/slides/slide39.xml"/><Relationship Id="rId4" Type="http://schemas.openxmlformats.org/officeDocument/2006/relationships/slide" Target="/ppt/slides/slide39.xml"/><Relationship Id="rId9" Type="http://schemas.openxmlformats.org/officeDocument/2006/relationships/image" Target="../media/image4.png"/><Relationship Id="rId5" Type="http://schemas.openxmlformats.org/officeDocument/2006/relationships/slide" Target="/ppt/slides/slide39.xml"/><Relationship Id="rId6" Type="http://schemas.openxmlformats.org/officeDocument/2006/relationships/slide" Target="/ppt/slides/slide39.xml"/><Relationship Id="rId7" Type="http://schemas.openxmlformats.org/officeDocument/2006/relationships/slide" Target="/ppt/slides/slide39.xml"/><Relationship Id="rId8" Type="http://schemas.openxmlformats.org/officeDocument/2006/relationships/slide" Target="/ppt/slid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slide" Target="/ppt/slides/slide4.xml"/><Relationship Id="rId4" Type="http://schemas.openxmlformats.org/officeDocument/2006/relationships/slide" Target="/ppt/slides/slide4.xml"/><Relationship Id="rId9" Type="http://schemas.openxmlformats.org/officeDocument/2006/relationships/slide" Target="/ppt/slides/slide2.xml"/><Relationship Id="rId5" Type="http://schemas.openxmlformats.org/officeDocument/2006/relationships/slide" Target="/ppt/slides/slide4.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slide" Target="/ppt/slides/slide40.xml"/><Relationship Id="rId4" Type="http://schemas.openxmlformats.org/officeDocument/2006/relationships/slide" Target="/ppt/slides/slide40.xml"/><Relationship Id="rId9" Type="http://schemas.openxmlformats.org/officeDocument/2006/relationships/slide" Target="/ppt/slides/slide2.xml"/><Relationship Id="rId5" Type="http://schemas.openxmlformats.org/officeDocument/2006/relationships/slide" Target="/ppt/slides/slide40.xml"/><Relationship Id="rId6" Type="http://schemas.openxmlformats.org/officeDocument/2006/relationships/slide" Target="/ppt/slides/slide40.xml"/><Relationship Id="rId7" Type="http://schemas.openxmlformats.org/officeDocument/2006/relationships/slide" Target="/ppt/slides/slide40.xml"/><Relationship Id="rId8" Type="http://schemas.openxmlformats.org/officeDocument/2006/relationships/slide" Target="/ppt/slides/slide40.xml"/><Relationship Id="rId10"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slide" Target="/ppt/slides/slide41.xml"/><Relationship Id="rId4" Type="http://schemas.openxmlformats.org/officeDocument/2006/relationships/slide" Target="/ppt/slides/slide41.xml"/><Relationship Id="rId9" Type="http://schemas.openxmlformats.org/officeDocument/2006/relationships/image" Target="../media/image4.png"/><Relationship Id="rId5" Type="http://schemas.openxmlformats.org/officeDocument/2006/relationships/slide" Target="/ppt/slides/slide41.xml"/><Relationship Id="rId6" Type="http://schemas.openxmlformats.org/officeDocument/2006/relationships/slide" Target="/ppt/slides/slide41.xml"/><Relationship Id="rId7" Type="http://schemas.openxmlformats.org/officeDocument/2006/relationships/slide" Target="/ppt/slides/slide41.xml"/><Relationship Id="rId8" Type="http://schemas.openxmlformats.org/officeDocument/2006/relationships/slide" Target="/ppt/slid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slide" Target="/ppt/slides/slide42.xml"/><Relationship Id="rId4" Type="http://schemas.openxmlformats.org/officeDocument/2006/relationships/slide" Target="/ppt/slides/slide42.xml"/><Relationship Id="rId9" Type="http://schemas.openxmlformats.org/officeDocument/2006/relationships/slide" Target="/ppt/slides/slide2.xml"/><Relationship Id="rId5" Type="http://schemas.openxmlformats.org/officeDocument/2006/relationships/slide" Target="/ppt/slides/slide42.xml"/><Relationship Id="rId6" Type="http://schemas.openxmlformats.org/officeDocument/2006/relationships/slide" Target="/ppt/slides/slide42.xml"/><Relationship Id="rId7" Type="http://schemas.openxmlformats.org/officeDocument/2006/relationships/slide" Target="/ppt/slides/slide42.xml"/><Relationship Id="rId8" Type="http://schemas.openxmlformats.org/officeDocument/2006/relationships/slide" Target="/ppt/slides/slide42.xml"/><Relationship Id="rId10"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slide" Target="/ppt/slides/slide43.xml"/><Relationship Id="rId4" Type="http://schemas.openxmlformats.org/officeDocument/2006/relationships/slide" Target="/ppt/slides/slide43.xml"/><Relationship Id="rId9" Type="http://schemas.openxmlformats.org/officeDocument/2006/relationships/image" Target="../media/image4.png"/><Relationship Id="rId5" Type="http://schemas.openxmlformats.org/officeDocument/2006/relationships/slide" Target="/ppt/slides/slide43.xml"/><Relationship Id="rId6" Type="http://schemas.openxmlformats.org/officeDocument/2006/relationships/slide" Target="/ppt/slides/slide43.xml"/><Relationship Id="rId7" Type="http://schemas.openxmlformats.org/officeDocument/2006/relationships/slide" Target="/ppt/slides/slide43.xml"/><Relationship Id="rId8" Type="http://schemas.openxmlformats.org/officeDocument/2006/relationships/slide" Target="/ppt/slid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slide" Target="/ppt/slides/slide44.xml"/><Relationship Id="rId4" Type="http://schemas.openxmlformats.org/officeDocument/2006/relationships/slide" Target="/ppt/slides/slide44.xml"/><Relationship Id="rId9" Type="http://schemas.openxmlformats.org/officeDocument/2006/relationships/slide" Target="/ppt/slides/slide44.xml"/><Relationship Id="rId5" Type="http://schemas.openxmlformats.org/officeDocument/2006/relationships/slide" Target="/ppt/slides/slide44.xml"/><Relationship Id="rId6" Type="http://schemas.openxmlformats.org/officeDocument/2006/relationships/slide" Target="/ppt/slides/slide43.xml"/><Relationship Id="rId7" Type="http://schemas.openxmlformats.org/officeDocument/2006/relationships/slide" Target="/ppt/slides/slide44.xml"/><Relationship Id="rId8" Type="http://schemas.openxmlformats.org/officeDocument/2006/relationships/slide" Target="/ppt/slides/slide44.xml"/><Relationship Id="rId11" Type="http://schemas.openxmlformats.org/officeDocument/2006/relationships/image" Target="../media/image1.png"/><Relationship Id="rId10" Type="http://schemas.openxmlformats.org/officeDocument/2006/relationships/slide" Target="/ppt/slides/slid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slide" Target="/ppt/slides/slide45.xml"/><Relationship Id="rId4" Type="http://schemas.openxmlformats.org/officeDocument/2006/relationships/slide" Target="/ppt/slides/slide45.xml"/><Relationship Id="rId9" Type="http://schemas.openxmlformats.org/officeDocument/2006/relationships/slide" Target="/ppt/slides/slide45.xml"/><Relationship Id="rId5" Type="http://schemas.openxmlformats.org/officeDocument/2006/relationships/slide" Target="/ppt/slides/slide45.xml"/><Relationship Id="rId6" Type="http://schemas.openxmlformats.org/officeDocument/2006/relationships/slide" Target="/ppt/slides/slide43.xml"/><Relationship Id="rId7" Type="http://schemas.openxmlformats.org/officeDocument/2006/relationships/slide" Target="/ppt/slides/slide45.xml"/><Relationship Id="rId8" Type="http://schemas.openxmlformats.org/officeDocument/2006/relationships/slide" Target="/ppt/slides/slide45.xml"/><Relationship Id="rId10" Type="http://schemas.openxmlformats.org/officeDocument/2006/relationships/image" Target="../media/image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slide" Target="/ppt/slides/slide46.xml"/><Relationship Id="rId4" Type="http://schemas.openxmlformats.org/officeDocument/2006/relationships/slide" Target="/ppt/slides/slide46.xml"/><Relationship Id="rId9" Type="http://schemas.openxmlformats.org/officeDocument/2006/relationships/slide" Target="/ppt/slides/slide46.xml"/><Relationship Id="rId5" Type="http://schemas.openxmlformats.org/officeDocument/2006/relationships/slide" Target="/ppt/slides/slide46.xml"/><Relationship Id="rId6" Type="http://schemas.openxmlformats.org/officeDocument/2006/relationships/slide" Target="/ppt/slides/slide43.xml"/><Relationship Id="rId7" Type="http://schemas.openxmlformats.org/officeDocument/2006/relationships/slide" Target="/ppt/slides/slide46.xml"/><Relationship Id="rId8" Type="http://schemas.openxmlformats.org/officeDocument/2006/relationships/slide" Target="/ppt/slides/slide46.xml"/><Relationship Id="rId11" Type="http://schemas.openxmlformats.org/officeDocument/2006/relationships/image" Target="../media/image1.png"/><Relationship Id="rId10" Type="http://schemas.openxmlformats.org/officeDocument/2006/relationships/slide" Target="/ppt/slides/slide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slide" Target="/ppt/slides/slide47.xml"/><Relationship Id="rId4" Type="http://schemas.openxmlformats.org/officeDocument/2006/relationships/slide" Target="/ppt/slides/slide47.xml"/><Relationship Id="rId9" Type="http://schemas.openxmlformats.org/officeDocument/2006/relationships/slide" Target="/ppt/slides/slide47.xml"/><Relationship Id="rId5" Type="http://schemas.openxmlformats.org/officeDocument/2006/relationships/slide" Target="/ppt/slides/slide47.xml"/><Relationship Id="rId6" Type="http://schemas.openxmlformats.org/officeDocument/2006/relationships/slide" Target="/ppt/slides/slide43.xml"/><Relationship Id="rId7" Type="http://schemas.openxmlformats.org/officeDocument/2006/relationships/slide" Target="/ppt/slides/slide47.xml"/><Relationship Id="rId8" Type="http://schemas.openxmlformats.org/officeDocument/2006/relationships/slide" Target="/ppt/slides/slide47.xml"/><Relationship Id="rId10" Type="http://schemas.openxmlformats.org/officeDocument/2006/relationships/image" Target="../media/image4.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slide" Target="/ppt/slides/slide48.xml"/><Relationship Id="rId4" Type="http://schemas.openxmlformats.org/officeDocument/2006/relationships/slide" Target="/ppt/slides/slide48.xml"/><Relationship Id="rId9" Type="http://schemas.openxmlformats.org/officeDocument/2006/relationships/slide" Target="/ppt/slides/slide48.xml"/><Relationship Id="rId5" Type="http://schemas.openxmlformats.org/officeDocument/2006/relationships/slide" Target="/ppt/slides/slide48.xml"/><Relationship Id="rId6" Type="http://schemas.openxmlformats.org/officeDocument/2006/relationships/slide" Target="/ppt/slides/slide43.xml"/><Relationship Id="rId7" Type="http://schemas.openxmlformats.org/officeDocument/2006/relationships/slide" Target="/ppt/slides/slide48.xml"/><Relationship Id="rId8" Type="http://schemas.openxmlformats.org/officeDocument/2006/relationships/slide" Target="/ppt/slides/slide48.xml"/><Relationship Id="rId11" Type="http://schemas.openxmlformats.org/officeDocument/2006/relationships/image" Target="../media/image1.png"/><Relationship Id="rId10" Type="http://schemas.openxmlformats.org/officeDocument/2006/relationships/slide" Target="/ppt/slides/slide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slide" Target="/ppt/slides/slide49.xml"/><Relationship Id="rId4" Type="http://schemas.openxmlformats.org/officeDocument/2006/relationships/slide" Target="/ppt/slides/slide49.xml"/><Relationship Id="rId9" Type="http://schemas.openxmlformats.org/officeDocument/2006/relationships/slide" Target="/ppt/slides/slide49.xml"/><Relationship Id="rId5" Type="http://schemas.openxmlformats.org/officeDocument/2006/relationships/slide" Target="/ppt/slides/slide49.xml"/><Relationship Id="rId6" Type="http://schemas.openxmlformats.org/officeDocument/2006/relationships/slide" Target="/ppt/slides/slide43.xml"/><Relationship Id="rId7" Type="http://schemas.openxmlformats.org/officeDocument/2006/relationships/slide" Target="/ppt/slides/slide49.xml"/><Relationship Id="rId8" Type="http://schemas.openxmlformats.org/officeDocument/2006/relationships/slide" Target="/ppt/slides/slide49.xml"/><Relationship Id="rId10"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5.xml"/><Relationship Id="rId4" Type="http://schemas.openxmlformats.org/officeDocument/2006/relationships/slide" Target="/ppt/slides/slide5.xml"/><Relationship Id="rId9" Type="http://schemas.openxmlformats.org/officeDocument/2006/relationships/image" Target="../media/image4.png"/><Relationship Id="rId5" Type="http://schemas.openxmlformats.org/officeDocument/2006/relationships/slide" Target="/ppt/slides/slide5.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slide" Target="/ppt/slides/slide50.xml"/><Relationship Id="rId4" Type="http://schemas.openxmlformats.org/officeDocument/2006/relationships/slide" Target="/ppt/slides/slide50.xml"/><Relationship Id="rId9" Type="http://schemas.openxmlformats.org/officeDocument/2006/relationships/slide" Target="/ppt/slides/slide50.xml"/><Relationship Id="rId5" Type="http://schemas.openxmlformats.org/officeDocument/2006/relationships/slide" Target="/ppt/slides/slide50.xml"/><Relationship Id="rId6" Type="http://schemas.openxmlformats.org/officeDocument/2006/relationships/slide" Target="/ppt/slides/slide43.xml"/><Relationship Id="rId7" Type="http://schemas.openxmlformats.org/officeDocument/2006/relationships/slide" Target="/ppt/slides/slide50.xml"/><Relationship Id="rId8" Type="http://schemas.openxmlformats.org/officeDocument/2006/relationships/slide" Target="/ppt/slides/slide50.xml"/><Relationship Id="rId11" Type="http://schemas.openxmlformats.org/officeDocument/2006/relationships/image" Target="../media/image1.png"/><Relationship Id="rId10" Type="http://schemas.openxmlformats.org/officeDocument/2006/relationships/slide" Target="/ppt/slides/slide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slide" Target="/ppt/slides/slide51.xml"/><Relationship Id="rId4" Type="http://schemas.openxmlformats.org/officeDocument/2006/relationships/slide" Target="/ppt/slides/slide51.xml"/><Relationship Id="rId9" Type="http://schemas.openxmlformats.org/officeDocument/2006/relationships/slide" Target="/ppt/slides/slide51.xml"/><Relationship Id="rId5" Type="http://schemas.openxmlformats.org/officeDocument/2006/relationships/slide" Target="/ppt/slides/slide51.xml"/><Relationship Id="rId6" Type="http://schemas.openxmlformats.org/officeDocument/2006/relationships/slide" Target="/ppt/slides/slide43.xml"/><Relationship Id="rId7" Type="http://schemas.openxmlformats.org/officeDocument/2006/relationships/slide" Target="/ppt/slides/slide51.xml"/><Relationship Id="rId8" Type="http://schemas.openxmlformats.org/officeDocument/2006/relationships/slide" Target="/ppt/slides/slide51.xml"/><Relationship Id="rId10" Type="http://schemas.openxmlformats.org/officeDocument/2006/relationships/image" Target="../media/image4.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slide" Target="/ppt/slides/slide52.xml"/><Relationship Id="rId4" Type="http://schemas.openxmlformats.org/officeDocument/2006/relationships/slide" Target="/ppt/slides/slide52.xml"/><Relationship Id="rId9" Type="http://schemas.openxmlformats.org/officeDocument/2006/relationships/slide" Target="/ppt/slides/slide52.xml"/><Relationship Id="rId5" Type="http://schemas.openxmlformats.org/officeDocument/2006/relationships/slide" Target="/ppt/slides/slide52.xml"/><Relationship Id="rId6" Type="http://schemas.openxmlformats.org/officeDocument/2006/relationships/slide" Target="/ppt/slides/slide43.xml"/><Relationship Id="rId7" Type="http://schemas.openxmlformats.org/officeDocument/2006/relationships/slide" Target="/ppt/slides/slide52.xml"/><Relationship Id="rId8" Type="http://schemas.openxmlformats.org/officeDocument/2006/relationships/slide" Target="/ppt/slides/slide52.xml"/><Relationship Id="rId11" Type="http://schemas.openxmlformats.org/officeDocument/2006/relationships/image" Target="../media/image1.png"/><Relationship Id="rId10" Type="http://schemas.openxmlformats.org/officeDocument/2006/relationships/slide" Target="/ppt/slides/slid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slide" Target="/ppt/slides/slide53.xml"/><Relationship Id="rId4" Type="http://schemas.openxmlformats.org/officeDocument/2006/relationships/slide" Target="/ppt/slides/slide53.xml"/><Relationship Id="rId9" Type="http://schemas.openxmlformats.org/officeDocument/2006/relationships/image" Target="../media/image4.png"/><Relationship Id="rId5" Type="http://schemas.openxmlformats.org/officeDocument/2006/relationships/slide" Target="/ppt/slides/slide53.xml"/><Relationship Id="rId6" Type="http://schemas.openxmlformats.org/officeDocument/2006/relationships/slide" Target="/ppt/slides/slide53.xml"/><Relationship Id="rId7" Type="http://schemas.openxmlformats.org/officeDocument/2006/relationships/slide" Target="/ppt/slides/slide53.xml"/><Relationship Id="rId8" Type="http://schemas.openxmlformats.org/officeDocument/2006/relationships/slide" Target="/ppt/slid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slide" Target="/ppt/slides/slide54.xml"/><Relationship Id="rId4" Type="http://schemas.openxmlformats.org/officeDocument/2006/relationships/slide" Target="/ppt/slides/slide54.xml"/><Relationship Id="rId9" Type="http://schemas.openxmlformats.org/officeDocument/2006/relationships/slide" Target="/ppt/slides/slide54.xml"/><Relationship Id="rId5" Type="http://schemas.openxmlformats.org/officeDocument/2006/relationships/slide" Target="/ppt/slides/slide54.xml"/><Relationship Id="rId6" Type="http://schemas.openxmlformats.org/officeDocument/2006/relationships/slide" Target="/ppt/slides/slide53.xml"/><Relationship Id="rId7" Type="http://schemas.openxmlformats.org/officeDocument/2006/relationships/slide" Target="/ppt/slides/slide54.xml"/><Relationship Id="rId8" Type="http://schemas.openxmlformats.org/officeDocument/2006/relationships/slide" Target="/ppt/slides/slide54.xml"/><Relationship Id="rId11" Type="http://schemas.openxmlformats.org/officeDocument/2006/relationships/image" Target="../media/image1.png"/><Relationship Id="rId10" Type="http://schemas.openxmlformats.org/officeDocument/2006/relationships/slide" Target="/ppt/slides/slide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 Id="rId3" Type="http://schemas.openxmlformats.org/officeDocument/2006/relationships/slide" Target="/ppt/slides/slide55.xml"/><Relationship Id="rId4" Type="http://schemas.openxmlformats.org/officeDocument/2006/relationships/slide" Target="/ppt/slides/slide55.xml"/><Relationship Id="rId9" Type="http://schemas.openxmlformats.org/officeDocument/2006/relationships/slide" Target="/ppt/slides/slide55.xml"/><Relationship Id="rId5" Type="http://schemas.openxmlformats.org/officeDocument/2006/relationships/slide" Target="/ppt/slides/slide55.xml"/><Relationship Id="rId6" Type="http://schemas.openxmlformats.org/officeDocument/2006/relationships/slide" Target="/ppt/slides/slide53.xml"/><Relationship Id="rId7" Type="http://schemas.openxmlformats.org/officeDocument/2006/relationships/slide" Target="/ppt/slides/slide55.xml"/><Relationship Id="rId8" Type="http://schemas.openxmlformats.org/officeDocument/2006/relationships/slide" Target="/ppt/slides/slide55.xml"/><Relationship Id="rId10" Type="http://schemas.openxmlformats.org/officeDocument/2006/relationships/image" Target="../media/image4.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 Id="rId3" Type="http://schemas.openxmlformats.org/officeDocument/2006/relationships/slide" Target="/ppt/slides/slide56.xml"/><Relationship Id="rId4" Type="http://schemas.openxmlformats.org/officeDocument/2006/relationships/slide" Target="/ppt/slides/slide56.xml"/><Relationship Id="rId9" Type="http://schemas.openxmlformats.org/officeDocument/2006/relationships/slide" Target="/ppt/slides/slide56.xml"/><Relationship Id="rId5" Type="http://schemas.openxmlformats.org/officeDocument/2006/relationships/slide" Target="/ppt/slides/slide56.xml"/><Relationship Id="rId6" Type="http://schemas.openxmlformats.org/officeDocument/2006/relationships/slide" Target="/ppt/slides/slide53.xml"/><Relationship Id="rId7" Type="http://schemas.openxmlformats.org/officeDocument/2006/relationships/slide" Target="/ppt/slides/slide56.xml"/><Relationship Id="rId8" Type="http://schemas.openxmlformats.org/officeDocument/2006/relationships/slide" Target="/ppt/slides/slide56.xml"/><Relationship Id="rId11" Type="http://schemas.openxmlformats.org/officeDocument/2006/relationships/image" Target="../media/image1.png"/><Relationship Id="rId10" Type="http://schemas.openxmlformats.org/officeDocument/2006/relationships/slide" Target="/ppt/slides/slide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 Id="rId3" Type="http://schemas.openxmlformats.org/officeDocument/2006/relationships/slide" Target="/ppt/slides/slide57.xml"/><Relationship Id="rId4" Type="http://schemas.openxmlformats.org/officeDocument/2006/relationships/slide" Target="/ppt/slides/slide57.xml"/><Relationship Id="rId9" Type="http://schemas.openxmlformats.org/officeDocument/2006/relationships/slide" Target="/ppt/slides/slide57.xml"/><Relationship Id="rId5" Type="http://schemas.openxmlformats.org/officeDocument/2006/relationships/slide" Target="/ppt/slides/slide57.xml"/><Relationship Id="rId6" Type="http://schemas.openxmlformats.org/officeDocument/2006/relationships/slide" Target="/ppt/slides/slide53.xml"/><Relationship Id="rId7" Type="http://schemas.openxmlformats.org/officeDocument/2006/relationships/slide" Target="/ppt/slides/slide57.xml"/><Relationship Id="rId8" Type="http://schemas.openxmlformats.org/officeDocument/2006/relationships/slide" Target="/ppt/slides/slide57.xml"/><Relationship Id="rId10" Type="http://schemas.openxmlformats.org/officeDocument/2006/relationships/image" Target="../media/image4.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 Id="rId3" Type="http://schemas.openxmlformats.org/officeDocument/2006/relationships/slide" Target="/ppt/slides/slide58.xml"/><Relationship Id="rId4" Type="http://schemas.openxmlformats.org/officeDocument/2006/relationships/slide" Target="/ppt/slides/slide58.xml"/><Relationship Id="rId9" Type="http://schemas.openxmlformats.org/officeDocument/2006/relationships/slide" Target="/ppt/slides/slide58.xml"/><Relationship Id="rId5" Type="http://schemas.openxmlformats.org/officeDocument/2006/relationships/slide" Target="/ppt/slides/slide58.xml"/><Relationship Id="rId6" Type="http://schemas.openxmlformats.org/officeDocument/2006/relationships/slide" Target="/ppt/slides/slide53.xml"/><Relationship Id="rId7" Type="http://schemas.openxmlformats.org/officeDocument/2006/relationships/slide" Target="/ppt/slides/slide58.xml"/><Relationship Id="rId8" Type="http://schemas.openxmlformats.org/officeDocument/2006/relationships/slide" Target="/ppt/slides/slide58.xml"/><Relationship Id="rId11" Type="http://schemas.openxmlformats.org/officeDocument/2006/relationships/image" Target="../media/image1.png"/><Relationship Id="rId10" Type="http://schemas.openxmlformats.org/officeDocument/2006/relationships/slide" Target="/ppt/slides/slide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 Id="rId3" Type="http://schemas.openxmlformats.org/officeDocument/2006/relationships/slide" Target="/ppt/slides/slide59.xml"/><Relationship Id="rId4" Type="http://schemas.openxmlformats.org/officeDocument/2006/relationships/slide" Target="/ppt/slides/slide59.xml"/><Relationship Id="rId9" Type="http://schemas.openxmlformats.org/officeDocument/2006/relationships/slide" Target="/ppt/slides/slide59.xml"/><Relationship Id="rId5" Type="http://schemas.openxmlformats.org/officeDocument/2006/relationships/slide" Target="/ppt/slides/slide59.xml"/><Relationship Id="rId6" Type="http://schemas.openxmlformats.org/officeDocument/2006/relationships/slide" Target="/ppt/slides/slide53.xml"/><Relationship Id="rId7" Type="http://schemas.openxmlformats.org/officeDocument/2006/relationships/slide" Target="/ppt/slides/slide59.xml"/><Relationship Id="rId8" Type="http://schemas.openxmlformats.org/officeDocument/2006/relationships/slide" Target="/ppt/slides/slide59.xml"/><Relationship Id="rId11" Type="http://schemas.openxmlformats.org/officeDocument/2006/relationships/image" Target="../media/image6.png"/><Relationship Id="rId10"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slide" Target="/ppt/slides/slide6.xml"/><Relationship Id="rId4" Type="http://schemas.openxmlformats.org/officeDocument/2006/relationships/slide" Target="/ppt/slides/slide6.xml"/><Relationship Id="rId9" Type="http://schemas.openxmlformats.org/officeDocument/2006/relationships/slide" Target="/ppt/slides/slide2.xml"/><Relationship Id="rId5" Type="http://schemas.openxmlformats.org/officeDocument/2006/relationships/slide" Target="/ppt/slides/slide6.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 Id="rId3" Type="http://schemas.openxmlformats.org/officeDocument/2006/relationships/slide" Target="/ppt/slides/slide60.xml"/><Relationship Id="rId4" Type="http://schemas.openxmlformats.org/officeDocument/2006/relationships/slide" Target="/ppt/slides/slide60.xml"/><Relationship Id="rId9" Type="http://schemas.openxmlformats.org/officeDocument/2006/relationships/slide" Target="/ppt/slides/slide2.xml"/><Relationship Id="rId5" Type="http://schemas.openxmlformats.org/officeDocument/2006/relationships/slide" Target="/ppt/slides/slide60.xml"/><Relationship Id="rId6" Type="http://schemas.openxmlformats.org/officeDocument/2006/relationships/slide" Target="/ppt/slides/slide60.xml"/><Relationship Id="rId7" Type="http://schemas.openxmlformats.org/officeDocument/2006/relationships/slide" Target="/ppt/slides/slide60.xml"/><Relationship Id="rId8" Type="http://schemas.openxmlformats.org/officeDocument/2006/relationships/slide" Target="/ppt/slides/slide60.xml"/><Relationship Id="rId10" Type="http://schemas.openxmlformats.org/officeDocument/2006/relationships/image" Target="../media/image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 Id="rId3" Type="http://schemas.openxmlformats.org/officeDocument/2006/relationships/slide" Target="/ppt/slides/slide61.xml"/><Relationship Id="rId4" Type="http://schemas.openxmlformats.org/officeDocument/2006/relationships/slide" Target="/ppt/slides/slide61.xml"/><Relationship Id="rId9" Type="http://schemas.openxmlformats.org/officeDocument/2006/relationships/image" Target="../media/image4.png"/><Relationship Id="rId5" Type="http://schemas.openxmlformats.org/officeDocument/2006/relationships/slide" Target="/ppt/slides/slide61.xml"/><Relationship Id="rId6" Type="http://schemas.openxmlformats.org/officeDocument/2006/relationships/slide" Target="/ppt/slides/slide61.xml"/><Relationship Id="rId7" Type="http://schemas.openxmlformats.org/officeDocument/2006/relationships/slide" Target="/ppt/slides/slide61.xml"/><Relationship Id="rId8" Type="http://schemas.openxmlformats.org/officeDocument/2006/relationships/slide" Target="/ppt/slid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 Id="rId3" Type="http://schemas.openxmlformats.org/officeDocument/2006/relationships/slide" Target="/ppt/slides/slide62.xml"/><Relationship Id="rId4" Type="http://schemas.openxmlformats.org/officeDocument/2006/relationships/slide" Target="/ppt/slides/slide62.xml"/><Relationship Id="rId9" Type="http://schemas.openxmlformats.org/officeDocument/2006/relationships/slide" Target="/ppt/slides/slide62.xml"/><Relationship Id="rId5" Type="http://schemas.openxmlformats.org/officeDocument/2006/relationships/slide" Target="/ppt/slides/slide62.xml"/><Relationship Id="rId6" Type="http://schemas.openxmlformats.org/officeDocument/2006/relationships/slide" Target="/ppt/slides/slide53.xml"/><Relationship Id="rId7" Type="http://schemas.openxmlformats.org/officeDocument/2006/relationships/slide" Target="/ppt/slides/slide62.xml"/><Relationship Id="rId8" Type="http://schemas.openxmlformats.org/officeDocument/2006/relationships/slide" Target="/ppt/slides/slide62.xml"/><Relationship Id="rId11" Type="http://schemas.openxmlformats.org/officeDocument/2006/relationships/image" Target="../media/image1.png"/><Relationship Id="rId10" Type="http://schemas.openxmlformats.org/officeDocument/2006/relationships/slide" Target="/ppt/slides/slide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slide" Target="/ppt/slides/slide63.xml"/><Relationship Id="rId4" Type="http://schemas.openxmlformats.org/officeDocument/2006/relationships/slide" Target="/ppt/slides/slide63.xml"/><Relationship Id="rId9" Type="http://schemas.openxmlformats.org/officeDocument/2006/relationships/slide" Target="/ppt/slides/slide63.xml"/><Relationship Id="rId5" Type="http://schemas.openxmlformats.org/officeDocument/2006/relationships/slide" Target="/ppt/slides/slide63.xml"/><Relationship Id="rId6" Type="http://schemas.openxmlformats.org/officeDocument/2006/relationships/slide" Target="/ppt/slides/slide63.xml"/><Relationship Id="rId7" Type="http://schemas.openxmlformats.org/officeDocument/2006/relationships/slide" Target="/ppt/slides/slide63.xml"/><Relationship Id="rId8" Type="http://schemas.openxmlformats.org/officeDocument/2006/relationships/image" Target="../media/image4.png"/><Relationship Id="rId10" Type="http://schemas.openxmlformats.org/officeDocument/2006/relationships/image" Target="../media/image2.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 Id="rId3" Type="http://schemas.openxmlformats.org/officeDocument/2006/relationships/slide" Target="/ppt/slides/slide64.xml"/><Relationship Id="rId4" Type="http://schemas.openxmlformats.org/officeDocument/2006/relationships/slide" Target="/ppt/slides/slide64.xml"/><Relationship Id="rId5" Type="http://schemas.openxmlformats.org/officeDocument/2006/relationships/slide" Target="/ppt/slides/slide64.xml"/><Relationship Id="rId6" Type="http://schemas.openxmlformats.org/officeDocument/2006/relationships/slide" Target="/ppt/slides/slide64.xml"/><Relationship Id="rId7" Type="http://schemas.openxmlformats.org/officeDocument/2006/relationships/image" Target="../media/image4.png"/><Relationship Id="rId8" Type="http://schemas.openxmlformats.org/officeDocument/2006/relationships/image" Target="../media/image5.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 Id="rId3" Type="http://schemas.openxmlformats.org/officeDocument/2006/relationships/slide" Target="/ppt/slides/slide65.xml"/><Relationship Id="rId4" Type="http://schemas.openxmlformats.org/officeDocument/2006/relationships/slide" Target="/ppt/slides/slide65.xml"/><Relationship Id="rId9" Type="http://schemas.openxmlformats.org/officeDocument/2006/relationships/image" Target="../media/image5.png"/><Relationship Id="rId5" Type="http://schemas.openxmlformats.org/officeDocument/2006/relationships/slide" Target="/ppt/slides/slide65.xml"/><Relationship Id="rId6" Type="http://schemas.openxmlformats.org/officeDocument/2006/relationships/slide" Target="/ppt/slides/slide65.xml"/><Relationship Id="rId7" Type="http://schemas.openxmlformats.org/officeDocument/2006/relationships/slide" Target="/ppt/slides/slide2.xml"/><Relationship Id="rId8"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7.xml"/><Relationship Id="rId4" Type="http://schemas.openxmlformats.org/officeDocument/2006/relationships/slide" Target="/ppt/slides/slide7.xml"/><Relationship Id="rId9" Type="http://schemas.openxmlformats.org/officeDocument/2006/relationships/image" Target="../media/image4.png"/><Relationship Id="rId5" Type="http://schemas.openxmlformats.org/officeDocument/2006/relationships/slide" Target="/ppt/slides/slide7.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8.xml"/><Relationship Id="rId4" Type="http://schemas.openxmlformats.org/officeDocument/2006/relationships/slide" Target="/ppt/slides/slide8.xml"/><Relationship Id="rId9" Type="http://schemas.openxmlformats.org/officeDocument/2006/relationships/slide" Target="/ppt/slides/slide2.xml"/><Relationship Id="rId5" Type="http://schemas.openxmlformats.org/officeDocument/2006/relationships/slide" Target="/ppt/slides/slide8.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 Id="rId10"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9.xml"/><Relationship Id="rId4" Type="http://schemas.openxmlformats.org/officeDocument/2006/relationships/slide" Target="/ppt/slides/slide9.xml"/><Relationship Id="rId9" Type="http://schemas.openxmlformats.org/officeDocument/2006/relationships/image" Target="../media/image4.png"/><Relationship Id="rId5" Type="http://schemas.openxmlformats.org/officeDocument/2006/relationships/slide" Target="/ppt/slides/slide9.xml"/><Relationship Id="rId6" Type="http://schemas.openxmlformats.org/officeDocument/2006/relationships/slide" Target="/ppt/slides/slide3.xml"/><Relationship Id="rId7" Type="http://schemas.openxmlformats.org/officeDocument/2006/relationships/slide" Target="/ppt/slides/slide3.xml"/><Relationship Id="rId8" Type="http://schemas.openxmlformats.org/officeDocument/2006/relationships/slide" Target="/ppt/slid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8"/>
          <p:cNvSpPr txBox="1"/>
          <p:nvPr>
            <p:ph type="ctrTitle"/>
          </p:nvPr>
        </p:nvSpPr>
        <p:spPr>
          <a:xfrm>
            <a:off x="1046540" y="2746930"/>
            <a:ext cx="7050900" cy="147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00"/>
                </a:solidFill>
                <a:latin typeface="Arial"/>
                <a:ea typeface="Arial"/>
                <a:cs typeface="Arial"/>
                <a:sym typeface="Arial"/>
              </a:rPr>
              <a:t>CIS 1210 Final Exam</a:t>
            </a:r>
            <a:endParaRPr>
              <a:solidFill>
                <a:srgbClr val="FFFF00"/>
              </a:solidFill>
              <a:latin typeface="Arial"/>
              <a:ea typeface="Arial"/>
              <a:cs typeface="Arial"/>
              <a:sym typeface="Arial"/>
            </a:endParaRPr>
          </a:p>
        </p:txBody>
      </p:sp>
      <p:sp>
        <p:nvSpPr>
          <p:cNvPr id="46" name="Google Shape;46;p8"/>
          <p:cNvSpPr txBox="1"/>
          <p:nvPr>
            <p:ph idx="1" type="subTitle"/>
          </p:nvPr>
        </p:nvSpPr>
        <p:spPr>
          <a:xfrm>
            <a:off x="258750" y="4356500"/>
            <a:ext cx="8624100" cy="1296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latin typeface="Arial"/>
                <a:ea typeface="Arial"/>
                <a:cs typeface="Arial"/>
                <a:sym typeface="Arial"/>
              </a:rPr>
              <a:t>Good luck on the final y'all &lt;3</a:t>
            </a:r>
            <a:endParaRPr>
              <a:solidFill>
                <a:srgbClr val="FFFFFF"/>
              </a:solidFill>
              <a:latin typeface="Arial"/>
              <a:ea typeface="Arial"/>
              <a:cs typeface="Arial"/>
              <a:sym typeface="Arial"/>
            </a:endParaRPr>
          </a:p>
        </p:txBody>
      </p:sp>
      <p:pic>
        <p:nvPicPr>
          <p:cNvPr id="47" name="Google Shape;47;p8"/>
          <p:cNvPicPr preferRelativeResize="0"/>
          <p:nvPr/>
        </p:nvPicPr>
        <p:blipFill>
          <a:blip r:embed="rId3">
            <a:alphaModFix/>
          </a:blip>
          <a:stretch>
            <a:fillRect/>
          </a:stretch>
        </p:blipFill>
        <p:spPr>
          <a:xfrm>
            <a:off x="1215475" y="1165425"/>
            <a:ext cx="6512300" cy="1934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15" name="Shape 115"/>
        <p:cNvGrpSpPr/>
        <p:nvPr/>
      </p:nvGrpSpPr>
      <p:grpSpPr>
        <a:xfrm>
          <a:off x="0" y="0"/>
          <a:ext cx="0" cy="0"/>
          <a:chOff x="0" y="0"/>
          <a:chExt cx="0" cy="0"/>
        </a:xfrm>
      </p:grpSpPr>
      <p:sp>
        <p:nvSpPr>
          <p:cNvPr id="116" name="Google Shape;116;p1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(d) Mergesort, Insertion Sort </a:t>
            </a:r>
            <a:endParaRPr sz="4800">
              <a:solidFill>
                <a:srgbClr val="FFFFFF"/>
              </a:solidFill>
              <a:latin typeface="Arial"/>
              <a:ea typeface="Arial"/>
              <a:cs typeface="Arial"/>
              <a:sym typeface="Arial"/>
            </a:endParaRPr>
          </a:p>
        </p:txBody>
      </p:sp>
      <p:sp>
        <p:nvSpPr>
          <p:cNvPr id="118" name="Google Shape;118;p1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$400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a:t>
            </a:r>
            <a:r>
              <a:rPr lang="en" sz="3600">
                <a:solidFill>
                  <a:srgbClr val="FFFFFF"/>
                </a:solidFill>
                <a:latin typeface="Arial"/>
                <a:ea typeface="Arial"/>
                <a:cs typeface="Arial"/>
                <a:sym typeface="Arial"/>
              </a:rPr>
              <a:t>Answer</a:t>
            </a:r>
            <a:endParaRPr sz="3600">
              <a:solidFill>
                <a:srgbClr val="FFFFFF"/>
              </a:solidFill>
              <a:latin typeface="Arial"/>
              <a:ea typeface="Arial"/>
              <a:cs typeface="Arial"/>
              <a:sym typeface="Arial"/>
            </a:endParaRPr>
          </a:p>
        </p:txBody>
      </p:sp>
      <p:pic>
        <p:nvPicPr>
          <p:cNvPr id="119" name="Google Shape;119;p17">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3" name="Shape 123"/>
        <p:cNvGrpSpPr/>
        <p:nvPr/>
      </p:nvGrpSpPr>
      <p:grpSpPr>
        <a:xfrm>
          <a:off x="0" y="0"/>
          <a:ext cx="0" cy="0"/>
          <a:chOff x="0" y="0"/>
          <a:chExt cx="0" cy="0"/>
        </a:xfrm>
      </p:grpSpPr>
      <p:sp>
        <p:nvSpPr>
          <p:cNvPr id="124" name="Google Shape;124;p18">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8">
            <a:hlinkClick action="ppaction://hlinksldjump" r:id="rId4"/>
          </p:cNvPr>
          <p:cNvSpPr txBox="1"/>
          <p:nvPr>
            <p:ph idx="1" type="body"/>
          </p:nvPr>
        </p:nvSpPr>
        <p:spPr>
          <a:xfrm>
            <a:off x="457200" y="1024650"/>
            <a:ext cx="8229600" cy="3225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What is the RT of this code snippet?</a:t>
            </a:r>
            <a:endParaRPr sz="4800">
              <a:solidFill>
                <a:srgbClr val="FFFFFF"/>
              </a:solidFill>
              <a:latin typeface="Arial"/>
              <a:ea typeface="Arial"/>
              <a:cs typeface="Arial"/>
              <a:sym typeface="Arial"/>
            </a:endParaRPr>
          </a:p>
          <a:p>
            <a:pPr indent="0" lvl="0" marL="0" rtl="0" algn="ctr">
              <a:spcBef>
                <a:spcPts val="0"/>
              </a:spcBef>
              <a:spcAft>
                <a:spcPts val="0"/>
              </a:spcAft>
              <a:buNone/>
            </a:pPr>
            <a:r>
              <a:t/>
            </a:r>
            <a:endParaRPr sz="4800">
              <a:solidFill>
                <a:srgbClr val="FFFFFF"/>
              </a:solidFill>
              <a:latin typeface="Arial"/>
              <a:ea typeface="Arial"/>
              <a:cs typeface="Arial"/>
              <a:sym typeface="Arial"/>
            </a:endParaRPr>
          </a:p>
        </p:txBody>
      </p:sp>
      <p:sp>
        <p:nvSpPr>
          <p:cNvPr id="126" name="Google Shape;126;p1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$500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a:solidFill>
                <a:srgbClr val="FFFFFF"/>
              </a:solidFill>
              <a:latin typeface="Arial"/>
              <a:ea typeface="Arial"/>
              <a:cs typeface="Arial"/>
              <a:sym typeface="Arial"/>
            </a:endParaRPr>
          </a:p>
        </p:txBody>
      </p:sp>
      <p:pic>
        <p:nvPicPr>
          <p:cNvPr id="127" name="Google Shape;127;p18">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pic>
        <p:nvPicPr>
          <p:cNvPr id="128" name="Google Shape;128;p18"/>
          <p:cNvPicPr preferRelativeResize="0"/>
          <p:nvPr/>
        </p:nvPicPr>
        <p:blipFill>
          <a:blip r:embed="rId10">
            <a:alphaModFix/>
          </a:blip>
          <a:stretch>
            <a:fillRect/>
          </a:stretch>
        </p:blipFill>
        <p:spPr>
          <a:xfrm>
            <a:off x="381000" y="3107288"/>
            <a:ext cx="8515350" cy="25050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2" name="Shape 132"/>
        <p:cNvGrpSpPr/>
        <p:nvPr/>
      </p:nvGrpSpPr>
      <p:grpSpPr>
        <a:xfrm>
          <a:off x="0" y="0"/>
          <a:ext cx="0" cy="0"/>
          <a:chOff x="0" y="0"/>
          <a:chExt cx="0" cy="0"/>
        </a:xfrm>
      </p:grpSpPr>
      <p:sp>
        <p:nvSpPr>
          <p:cNvPr id="133" name="Google Shape;133;p1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9">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Theta(n)</a:t>
            </a:r>
            <a:endParaRPr sz="4800">
              <a:solidFill>
                <a:srgbClr val="FFFFFF"/>
              </a:solidFill>
              <a:latin typeface="Arial"/>
              <a:ea typeface="Arial"/>
              <a:cs typeface="Arial"/>
              <a:sym typeface="Arial"/>
            </a:endParaRPr>
          </a:p>
        </p:txBody>
      </p:sp>
      <p:sp>
        <p:nvSpPr>
          <p:cNvPr id="135" name="Google Shape;135;p1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$500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a:t>
            </a:r>
            <a:r>
              <a:rPr lang="en" sz="3600">
                <a:solidFill>
                  <a:srgbClr val="FFFFFF"/>
                </a:solidFill>
                <a:latin typeface="Arial"/>
                <a:ea typeface="Arial"/>
                <a:cs typeface="Arial"/>
                <a:sym typeface="Arial"/>
              </a:rPr>
              <a:t>Answer</a:t>
            </a:r>
            <a:endParaRPr sz="3600">
              <a:solidFill>
                <a:srgbClr val="FFFFFF"/>
              </a:solidFill>
              <a:latin typeface="Arial"/>
              <a:ea typeface="Arial"/>
              <a:cs typeface="Arial"/>
              <a:sym typeface="Arial"/>
            </a:endParaRPr>
          </a:p>
        </p:txBody>
      </p:sp>
      <p:pic>
        <p:nvPicPr>
          <p:cNvPr id="136" name="Google Shape;136;p19">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40" name="Shape 140"/>
        <p:cNvGrpSpPr/>
        <p:nvPr/>
      </p:nvGrpSpPr>
      <p:grpSpPr>
        <a:xfrm>
          <a:off x="0" y="0"/>
          <a:ext cx="0" cy="0"/>
          <a:chOff x="0" y="0"/>
          <a:chExt cx="0" cy="0"/>
        </a:xfrm>
      </p:grpSpPr>
      <p:sp>
        <p:nvSpPr>
          <p:cNvPr id="141" name="Google Shape;141;p2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0">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Explain the 3 steps in the Divide &amp; Conquer paradigm and how they apply to Mergesort</a:t>
            </a:r>
            <a:endParaRPr sz="4800">
              <a:solidFill>
                <a:srgbClr val="FFFFFF"/>
              </a:solidFill>
              <a:latin typeface="Arial"/>
              <a:ea typeface="Arial"/>
              <a:cs typeface="Arial"/>
              <a:sym typeface="Arial"/>
            </a:endParaRPr>
          </a:p>
        </p:txBody>
      </p:sp>
      <p:sp>
        <p:nvSpPr>
          <p:cNvPr id="143" name="Google Shape;143;p2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Divide &amp; Conquer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144" name="Google Shape;144;p20">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48" name="Shape 148"/>
        <p:cNvGrpSpPr/>
        <p:nvPr/>
      </p:nvGrpSpPr>
      <p:grpSpPr>
        <a:xfrm>
          <a:off x="0" y="0"/>
          <a:ext cx="0" cy="0"/>
          <a:chOff x="0" y="0"/>
          <a:chExt cx="0" cy="0"/>
        </a:xfrm>
      </p:grpSpPr>
      <p:sp>
        <p:nvSpPr>
          <p:cNvPr id="149" name="Google Shape;149;p2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1">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500">
                <a:solidFill>
                  <a:srgbClr val="FFFFFF"/>
                </a:solidFill>
                <a:latin typeface="Arial"/>
                <a:ea typeface="Arial"/>
                <a:cs typeface="Arial"/>
                <a:sym typeface="Arial"/>
              </a:rPr>
              <a:t>(1) "Divide" array into two subarrays</a:t>
            </a:r>
            <a:endParaRPr sz="3500">
              <a:solidFill>
                <a:srgbClr val="FFFFFF"/>
              </a:solidFill>
              <a:latin typeface="Arial"/>
              <a:ea typeface="Arial"/>
              <a:cs typeface="Arial"/>
              <a:sym typeface="Arial"/>
            </a:endParaRPr>
          </a:p>
          <a:p>
            <a:pPr indent="0" lvl="0" marL="0" rtl="0" algn="l">
              <a:spcBef>
                <a:spcPts val="0"/>
              </a:spcBef>
              <a:spcAft>
                <a:spcPts val="0"/>
              </a:spcAft>
              <a:buNone/>
            </a:pPr>
            <a:r>
              <a:t/>
            </a:r>
            <a:endParaRPr sz="3500">
              <a:solidFill>
                <a:srgbClr val="FFFFFF"/>
              </a:solidFill>
              <a:latin typeface="Arial"/>
              <a:ea typeface="Arial"/>
              <a:cs typeface="Arial"/>
              <a:sym typeface="Arial"/>
            </a:endParaRPr>
          </a:p>
          <a:p>
            <a:pPr indent="0" lvl="0" marL="0" rtl="0" algn="l">
              <a:spcBef>
                <a:spcPts val="0"/>
              </a:spcBef>
              <a:spcAft>
                <a:spcPts val="0"/>
              </a:spcAft>
              <a:buNone/>
            </a:pPr>
            <a:r>
              <a:rPr lang="en" sz="3500">
                <a:solidFill>
                  <a:srgbClr val="FFFFFF"/>
                </a:solidFill>
                <a:latin typeface="Arial"/>
                <a:ea typeface="Arial"/>
                <a:cs typeface="Arial"/>
                <a:sym typeface="Arial"/>
              </a:rPr>
              <a:t>(2) "Conquer" the problem by recursively sorting both subarrays</a:t>
            </a:r>
            <a:endParaRPr sz="3500">
              <a:solidFill>
                <a:srgbClr val="FFFFFF"/>
              </a:solidFill>
              <a:latin typeface="Arial"/>
              <a:ea typeface="Arial"/>
              <a:cs typeface="Arial"/>
              <a:sym typeface="Arial"/>
            </a:endParaRPr>
          </a:p>
          <a:p>
            <a:pPr indent="0" lvl="0" marL="0" rtl="0" algn="l">
              <a:spcBef>
                <a:spcPts val="0"/>
              </a:spcBef>
              <a:spcAft>
                <a:spcPts val="0"/>
              </a:spcAft>
              <a:buNone/>
            </a:pPr>
            <a:r>
              <a:t/>
            </a:r>
            <a:endParaRPr sz="3500">
              <a:solidFill>
                <a:srgbClr val="FFFFFF"/>
              </a:solidFill>
              <a:latin typeface="Arial"/>
              <a:ea typeface="Arial"/>
              <a:cs typeface="Arial"/>
              <a:sym typeface="Arial"/>
            </a:endParaRPr>
          </a:p>
          <a:p>
            <a:pPr indent="0" lvl="0" marL="0" rtl="0" algn="l">
              <a:spcBef>
                <a:spcPts val="0"/>
              </a:spcBef>
              <a:spcAft>
                <a:spcPts val="0"/>
              </a:spcAft>
              <a:buNone/>
            </a:pPr>
            <a:r>
              <a:rPr lang="en" sz="3500">
                <a:solidFill>
                  <a:srgbClr val="FFFFFF"/>
                </a:solidFill>
                <a:latin typeface="Arial"/>
                <a:ea typeface="Arial"/>
                <a:cs typeface="Arial"/>
                <a:sym typeface="Arial"/>
              </a:rPr>
              <a:t>(3) "Combine" the sorted subarrays into the sorted array by interleaving the two subarrays with 2 pointers</a:t>
            </a:r>
            <a:endParaRPr sz="3500">
              <a:solidFill>
                <a:srgbClr val="FFFFFF"/>
              </a:solidFill>
              <a:latin typeface="Arial"/>
              <a:ea typeface="Arial"/>
              <a:cs typeface="Arial"/>
              <a:sym typeface="Arial"/>
            </a:endParaRPr>
          </a:p>
        </p:txBody>
      </p:sp>
      <p:sp>
        <p:nvSpPr>
          <p:cNvPr id="151" name="Google Shape;151;p2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Divide &amp; Conquer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152" name="Google Shape;152;p21">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56" name="Shape 156"/>
        <p:cNvGrpSpPr/>
        <p:nvPr/>
      </p:nvGrpSpPr>
      <p:grpSpPr>
        <a:xfrm>
          <a:off x="0" y="0"/>
          <a:ext cx="0" cy="0"/>
          <a:chOff x="0" y="0"/>
          <a:chExt cx="0" cy="0"/>
        </a:xfrm>
      </p:grpSpPr>
      <p:sp>
        <p:nvSpPr>
          <p:cNvPr id="157" name="Google Shape;157;p2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2">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Randomized Quicksort runs in expected ____ and worst-case ____ time.</a:t>
            </a:r>
            <a:endParaRPr sz="4800">
              <a:solidFill>
                <a:srgbClr val="FFFFFF"/>
              </a:solidFill>
              <a:latin typeface="Arial"/>
              <a:ea typeface="Arial"/>
              <a:cs typeface="Arial"/>
              <a:sym typeface="Arial"/>
            </a:endParaRPr>
          </a:p>
        </p:txBody>
      </p:sp>
      <p:sp>
        <p:nvSpPr>
          <p:cNvPr id="159" name="Google Shape;159;p2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Divide &amp; Conquer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160" name="Google Shape;160;p22">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64" name="Shape 164"/>
        <p:cNvGrpSpPr/>
        <p:nvPr/>
      </p:nvGrpSpPr>
      <p:grpSpPr>
        <a:xfrm>
          <a:off x="0" y="0"/>
          <a:ext cx="0" cy="0"/>
          <a:chOff x="0" y="0"/>
          <a:chExt cx="0" cy="0"/>
        </a:xfrm>
      </p:grpSpPr>
      <p:sp>
        <p:nvSpPr>
          <p:cNvPr id="165" name="Google Shape;165;p2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3">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Expected O(n log 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Worst-case O(n^2)</a:t>
            </a:r>
            <a:endParaRPr sz="4800">
              <a:solidFill>
                <a:srgbClr val="FFFFFF"/>
              </a:solidFill>
              <a:latin typeface="Arial"/>
              <a:ea typeface="Arial"/>
              <a:cs typeface="Arial"/>
              <a:sym typeface="Arial"/>
            </a:endParaRPr>
          </a:p>
        </p:txBody>
      </p:sp>
      <p:sp>
        <p:nvSpPr>
          <p:cNvPr id="167" name="Google Shape;167;p2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 </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Answer</a:t>
            </a:r>
            <a:endParaRPr sz="3600">
              <a:solidFill>
                <a:srgbClr val="FFFFFF"/>
              </a:solidFill>
              <a:latin typeface="Arial"/>
              <a:ea typeface="Arial"/>
              <a:cs typeface="Arial"/>
              <a:sym typeface="Arial"/>
            </a:endParaRPr>
          </a:p>
        </p:txBody>
      </p:sp>
      <p:pic>
        <p:nvPicPr>
          <p:cNvPr id="168" name="Google Shape;168;p23">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72" name="Shape 172"/>
        <p:cNvGrpSpPr/>
        <p:nvPr/>
      </p:nvGrpSpPr>
      <p:grpSpPr>
        <a:xfrm>
          <a:off x="0" y="0"/>
          <a:ext cx="0" cy="0"/>
          <a:chOff x="0" y="0"/>
          <a:chExt cx="0" cy="0"/>
        </a:xfrm>
      </p:grpSpPr>
      <p:sp>
        <p:nvSpPr>
          <p:cNvPr id="173" name="Google Shape;173;p2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Given a sorted input and an O(log n) target runtime, what algorithm should one think of using/modifying?</a:t>
            </a:r>
            <a:endParaRPr sz="4800">
              <a:solidFill>
                <a:srgbClr val="FFFFFF"/>
              </a:solidFill>
              <a:latin typeface="Arial"/>
              <a:ea typeface="Arial"/>
              <a:cs typeface="Arial"/>
              <a:sym typeface="Arial"/>
            </a:endParaRPr>
          </a:p>
        </p:txBody>
      </p:sp>
      <p:sp>
        <p:nvSpPr>
          <p:cNvPr id="175" name="Google Shape;175;p2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176" name="Google Shape;176;p24">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0" name="Shape 180"/>
        <p:cNvGrpSpPr/>
        <p:nvPr/>
      </p:nvGrpSpPr>
      <p:grpSpPr>
        <a:xfrm>
          <a:off x="0" y="0"/>
          <a:ext cx="0" cy="0"/>
          <a:chOff x="0" y="0"/>
          <a:chExt cx="0" cy="0"/>
        </a:xfrm>
      </p:grpSpPr>
      <p:sp>
        <p:nvSpPr>
          <p:cNvPr id="181" name="Google Shape;181;p2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Binary search</a:t>
            </a:r>
            <a:endParaRPr sz="4800">
              <a:solidFill>
                <a:srgbClr val="FFFFFF"/>
              </a:solidFill>
              <a:latin typeface="Arial"/>
              <a:ea typeface="Arial"/>
              <a:cs typeface="Arial"/>
              <a:sym typeface="Arial"/>
            </a:endParaRPr>
          </a:p>
        </p:txBody>
      </p:sp>
      <p:sp>
        <p:nvSpPr>
          <p:cNvPr id="183" name="Google Shape;183;p2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sp>
        <p:nvSpPr>
          <p:cNvPr id="184" name="Google Shape;184;p25">
            <a:hlinkClick action="ppaction://hlinksldjump" r:id="rId10"/>
          </p:cNvPr>
          <p:cNvSpPr txBox="1"/>
          <p:nvPr/>
        </p:nvSpPr>
        <p:spPr>
          <a:xfrm>
            <a:off x="4821475" y="6059067"/>
            <a:ext cx="3804900" cy="750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FF00"/>
                </a:solidFill>
                <a:uFill>
                  <a:noFill/>
                </a:uFill>
                <a:latin typeface="Trebuchet MS"/>
                <a:ea typeface="Trebuchet MS"/>
                <a:cs typeface="Trebuchet MS"/>
                <a:sym typeface="Trebuchet MS"/>
                <a:hlinkClick action="ppaction://hlinksldjump" r:id="rId11">
                  <a:extLst>
                    <a:ext uri="{A12FA001-AC4F-418D-AE19-62706E023703}">
                      <ahyp:hlinkClr val="tx"/>
                    </a:ext>
                  </a:extLst>
                </a:hlinkClick>
              </a:rPr>
              <a:t>Click to return to Jeopardy Board</a:t>
            </a:r>
            <a:endParaRPr sz="1800">
              <a:solidFill>
                <a:srgbClr val="FFFF00"/>
              </a:solidFill>
              <a:latin typeface="Trebuchet MS"/>
              <a:ea typeface="Trebuchet MS"/>
              <a:cs typeface="Trebuchet MS"/>
              <a:sym typeface="Trebuchet MS"/>
            </a:endParaRPr>
          </a:p>
        </p:txBody>
      </p:sp>
      <p:pic>
        <p:nvPicPr>
          <p:cNvPr id="185" name="Google Shape;185;p25">
            <a:hlinkClick action="ppaction://hlinksldjump" r:id="rId12"/>
          </p:cNvPr>
          <p:cNvPicPr preferRelativeResize="0"/>
          <p:nvPr/>
        </p:nvPicPr>
        <p:blipFill>
          <a:blip r:embed="rId13">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9" name="Shape 189"/>
        <p:cNvGrpSpPr/>
        <p:nvPr/>
      </p:nvGrpSpPr>
      <p:grpSpPr>
        <a:xfrm>
          <a:off x="0" y="0"/>
          <a:ext cx="0" cy="0"/>
          <a:chOff x="0" y="0"/>
          <a:chExt cx="0" cy="0"/>
        </a:xfrm>
      </p:grpSpPr>
      <p:sp>
        <p:nvSpPr>
          <p:cNvPr id="190" name="Google Shape;190;p2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6">
            <a:hlinkClick action="ppaction://hlinksldjump" r:id="rId4"/>
          </p:cNvPr>
          <p:cNvSpPr txBox="1"/>
          <p:nvPr>
            <p:ph idx="1" type="body"/>
          </p:nvPr>
        </p:nvSpPr>
        <p:spPr>
          <a:xfrm>
            <a:off x="5334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True/False: After calling Select on the ith element, the input array will be partitioned around this element.</a:t>
            </a:r>
            <a:endParaRPr sz="4800">
              <a:solidFill>
                <a:srgbClr val="FFFFFF"/>
              </a:solidFill>
              <a:latin typeface="Arial"/>
              <a:ea typeface="Arial"/>
              <a:cs typeface="Arial"/>
              <a:sym typeface="Arial"/>
            </a:endParaRPr>
          </a:p>
        </p:txBody>
      </p:sp>
      <p:sp>
        <p:nvSpPr>
          <p:cNvPr id="192" name="Google Shape;192;p2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193" name="Google Shape;193;p26">
            <a:hlinkClick action="ppaction://hlinkshowjump?jump=nextslide"/>
          </p:cNvPr>
          <p:cNvPicPr preferRelativeResize="0"/>
          <p:nvPr/>
        </p:nvPicPr>
        <p:blipFill>
          <a:blip r:embed="rId10">
            <a:alphaModFix/>
          </a:blip>
          <a:stretch>
            <a:fillRect/>
          </a:stretch>
        </p:blipFill>
        <p:spPr>
          <a:xfrm>
            <a:off x="8515525" y="6075575"/>
            <a:ext cx="609600" cy="609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1" name="Shape 51"/>
        <p:cNvGrpSpPr/>
        <p:nvPr/>
      </p:nvGrpSpPr>
      <p:grpSpPr>
        <a:xfrm>
          <a:off x="0" y="0"/>
          <a:ext cx="0" cy="0"/>
          <a:chOff x="0" y="0"/>
          <a:chExt cx="0" cy="0"/>
        </a:xfrm>
      </p:grpSpPr>
      <p:sp>
        <p:nvSpPr>
          <p:cNvPr id="52" name="Google Shape;52;p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9">
            <a:hlinkClick action="ppaction://hlinksldjump" r:id="rId4"/>
          </p:cNvPr>
          <p:cNvSpPr txBox="1"/>
          <p:nvPr>
            <p:ph type="title"/>
          </p:nvPr>
        </p:nvSpPr>
        <p:spPr>
          <a:xfrm>
            <a:off x="457200" y="274625"/>
            <a:ext cx="5515800" cy="1325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solidFill>
                  <a:srgbClr val="FFFF00"/>
                </a:solidFill>
                <a:uFill>
                  <a:noFill/>
                </a:uFill>
                <a:latin typeface="Arial"/>
                <a:ea typeface="Arial"/>
                <a:cs typeface="Arial"/>
                <a:sym typeface="Arial"/>
                <a:hlinkClick action="ppaction://hlinksldjump" r:id="rId5">
                  <a:extLst>
                    <a:ext uri="{A12FA001-AC4F-418D-AE19-62706E023703}">
                      <ahyp:hlinkClr val="tx"/>
                    </a:ext>
                  </a:extLst>
                </a:hlinkClick>
              </a:rPr>
              <a:t>JEOPARDY BOARD</a:t>
            </a:r>
            <a:endParaRPr>
              <a:solidFill>
                <a:srgbClr val="FFFF00"/>
              </a:solidFill>
              <a:latin typeface="Arial"/>
              <a:ea typeface="Arial"/>
              <a:cs typeface="Arial"/>
              <a:sym typeface="Arial"/>
            </a:endParaRPr>
          </a:p>
        </p:txBody>
      </p:sp>
      <p:graphicFrame>
        <p:nvGraphicFramePr>
          <p:cNvPr id="54" name="Google Shape;54;p9"/>
          <p:cNvGraphicFramePr/>
          <p:nvPr/>
        </p:nvGraphicFramePr>
        <p:xfrm>
          <a:off x="84750" y="1417833"/>
          <a:ext cx="3000000" cy="3000000"/>
        </p:xfrm>
        <a:graphic>
          <a:graphicData uri="http://schemas.openxmlformats.org/drawingml/2006/table">
            <a:tbl>
              <a:tblPr>
                <a:noFill/>
                <a:tableStyleId>{D1F2E550-7157-4547-ABB8-DE53B9579069}</a:tableStyleId>
              </a:tblPr>
              <a:tblGrid>
                <a:gridCol w="1498375"/>
                <a:gridCol w="1498375"/>
                <a:gridCol w="1498375"/>
                <a:gridCol w="1498375"/>
                <a:gridCol w="1498375"/>
                <a:gridCol w="1498375"/>
              </a:tblGrid>
              <a:tr h="897175">
                <a:tc>
                  <a:txBody>
                    <a:bodyPr/>
                    <a:lstStyle/>
                    <a:p>
                      <a:pPr indent="0" lvl="0" marL="0" rtl="0" algn="ctr">
                        <a:spcBef>
                          <a:spcPts val="0"/>
                        </a:spcBef>
                        <a:spcAft>
                          <a:spcPts val="0"/>
                        </a:spcAft>
                        <a:buNone/>
                      </a:pPr>
                      <a:r>
                        <a:rPr b="1" lang="en" sz="1700">
                          <a:solidFill>
                            <a:srgbClr val="FFFFFF"/>
                          </a:solidFill>
                        </a:rPr>
                        <a:t>Big-O &amp; RT Analysis</a:t>
                      </a:r>
                      <a:endParaRPr sz="17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1700">
                          <a:solidFill>
                            <a:srgbClr val="FFFFFF"/>
                          </a:solidFill>
                        </a:rPr>
                        <a:t>Divide &amp; Conquer</a:t>
                      </a:r>
                      <a:endParaRPr sz="12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1700">
                          <a:solidFill>
                            <a:srgbClr val="FFFFFF"/>
                          </a:solidFill>
                        </a:rPr>
                        <a:t>Graph Traversals</a:t>
                      </a:r>
                      <a:endParaRPr sz="12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1700">
                          <a:solidFill>
                            <a:srgbClr val="FFFFFF"/>
                          </a:solidFill>
                        </a:rPr>
                        <a:t>Advanced Graphs</a:t>
                      </a:r>
                      <a:endParaRPr sz="12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1700">
                          <a:solidFill>
                            <a:srgbClr val="FFFFFF"/>
                          </a:solidFill>
                        </a:rPr>
                        <a:t>Data Structures</a:t>
                      </a:r>
                      <a:endParaRPr sz="12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1700">
                          <a:solidFill>
                            <a:srgbClr val="FFFFFF"/>
                          </a:solidFill>
                        </a:rPr>
                        <a:t>Mystery</a:t>
                      </a:r>
                      <a:endParaRPr sz="1200">
                        <a:solidFill>
                          <a:srgbClr val="FFFFFF"/>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897175">
                <a:tc>
                  <a:txBody>
                    <a:bodyPr/>
                    <a:lstStyle/>
                    <a:p>
                      <a:pPr indent="0" lvl="0" marL="0" rtl="0" algn="ctr">
                        <a:spcBef>
                          <a:spcPts val="0"/>
                        </a:spcBef>
                        <a:spcAft>
                          <a:spcPts val="0"/>
                        </a:spcAft>
                        <a:buNone/>
                      </a:pPr>
                      <a:r>
                        <a:rPr b="1" lang="en" sz="3200">
                          <a:solidFill>
                            <a:srgbClr val="FFFF00"/>
                          </a:solidFill>
                          <a:uFill>
                            <a:noFill/>
                          </a:uFill>
                          <a:hlinkClick action="ppaction://hlinksldjump" r:id="rId6">
                            <a:extLst>
                              <a:ext uri="{A12FA001-AC4F-418D-AE19-62706E023703}">
                                <ahyp:hlinkClr val="tx"/>
                              </a:ext>
                            </a:extLst>
                          </a:hlinkClick>
                        </a:rPr>
                        <a:t>$100</a:t>
                      </a:r>
                      <a:endParaRPr b="1" sz="32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7">
                            <a:extLst>
                              <a:ext uri="{A12FA001-AC4F-418D-AE19-62706E023703}">
                                <ahyp:hlinkClr val="tx"/>
                              </a:ext>
                            </a:extLst>
                          </a:hlinkClick>
                        </a:rPr>
                        <a:t>$100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8">
                            <a:extLst>
                              <a:ext uri="{A12FA001-AC4F-418D-AE19-62706E023703}">
                                <ahyp:hlinkClr val="tx"/>
                              </a:ext>
                            </a:extLst>
                          </a:hlinkClick>
                        </a:rPr>
                        <a:t>$100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9">
                            <a:extLst>
                              <a:ext uri="{A12FA001-AC4F-418D-AE19-62706E023703}">
                                <ahyp:hlinkClr val="tx"/>
                              </a:ext>
                            </a:extLst>
                          </a:hlinkClick>
                        </a:rPr>
                        <a:t>$100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0">
                            <a:extLst>
                              <a:ext uri="{A12FA001-AC4F-418D-AE19-62706E023703}">
                                <ahyp:hlinkClr val="tx"/>
                              </a:ext>
                            </a:extLst>
                          </a:hlinkClick>
                        </a:rPr>
                        <a:t>$100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1">
                            <a:extLst>
                              <a:ext uri="{A12FA001-AC4F-418D-AE19-62706E023703}">
                                <ahyp:hlinkClr val="tx"/>
                              </a:ext>
                            </a:extLst>
                          </a:hlinkClick>
                        </a:rPr>
                        <a:t>$100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897175">
                <a:tc>
                  <a:txBody>
                    <a:bodyPr/>
                    <a:lstStyle/>
                    <a:p>
                      <a:pPr indent="0" lvl="0" marL="0" rtl="0" algn="ctr">
                        <a:spcBef>
                          <a:spcPts val="0"/>
                        </a:spcBef>
                        <a:spcAft>
                          <a:spcPts val="0"/>
                        </a:spcAft>
                        <a:buNone/>
                      </a:pPr>
                      <a:r>
                        <a:rPr b="1" lang="en" sz="3200">
                          <a:solidFill>
                            <a:srgbClr val="FFFF00"/>
                          </a:solidFill>
                          <a:uFill>
                            <a:noFill/>
                          </a:uFill>
                          <a:hlinkClick action="ppaction://hlinksldjump" r:id="rId12">
                            <a:extLst>
                              <a:ext uri="{A12FA001-AC4F-418D-AE19-62706E023703}">
                                <ahyp:hlinkClr val="tx"/>
                              </a:ext>
                            </a:extLst>
                          </a:hlinkClick>
                        </a:rPr>
                        <a:t>$200</a:t>
                      </a:r>
                      <a:endParaRPr b="1" sz="32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3">
                            <a:extLst>
                              <a:ext uri="{A12FA001-AC4F-418D-AE19-62706E023703}">
                                <ahyp:hlinkClr val="tx"/>
                              </a:ext>
                            </a:extLst>
                          </a:hlinkClick>
                        </a:rPr>
                        <a:t>$200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4">
                            <a:extLst>
                              <a:ext uri="{A12FA001-AC4F-418D-AE19-62706E023703}">
                                <ahyp:hlinkClr val="tx"/>
                              </a:ext>
                            </a:extLst>
                          </a:hlinkClick>
                        </a:rPr>
                        <a:t>$200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5">
                            <a:extLst>
                              <a:ext uri="{A12FA001-AC4F-418D-AE19-62706E023703}">
                                <ahyp:hlinkClr val="tx"/>
                              </a:ext>
                            </a:extLst>
                          </a:hlinkClick>
                        </a:rPr>
                        <a:t>$200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6">
                            <a:extLst>
                              <a:ext uri="{A12FA001-AC4F-418D-AE19-62706E023703}">
                                <ahyp:hlinkClr val="tx"/>
                              </a:ext>
                            </a:extLst>
                          </a:hlinkClick>
                        </a:rPr>
                        <a:t>$200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7">
                            <a:extLst>
                              <a:ext uri="{A12FA001-AC4F-418D-AE19-62706E023703}">
                                <ahyp:hlinkClr val="tx"/>
                              </a:ext>
                            </a:extLst>
                          </a:hlinkClick>
                        </a:rPr>
                        <a:t>$200</a:t>
                      </a:r>
                      <a:endParaRPr b="1"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897175">
                <a:tc>
                  <a:txBody>
                    <a:bodyPr/>
                    <a:lstStyle/>
                    <a:p>
                      <a:pPr indent="0" lvl="0" marL="0" rtl="0" algn="ctr">
                        <a:spcBef>
                          <a:spcPts val="0"/>
                        </a:spcBef>
                        <a:spcAft>
                          <a:spcPts val="0"/>
                        </a:spcAft>
                        <a:buNone/>
                      </a:pPr>
                      <a:r>
                        <a:rPr b="1" lang="en" sz="3200">
                          <a:solidFill>
                            <a:srgbClr val="FFFF00"/>
                          </a:solidFill>
                          <a:uFill>
                            <a:noFill/>
                          </a:uFill>
                          <a:hlinkClick action="ppaction://hlinksldjump" r:id="rId18">
                            <a:extLst>
                              <a:ext uri="{A12FA001-AC4F-418D-AE19-62706E023703}">
                                <ahyp:hlinkClr val="tx"/>
                              </a:ext>
                            </a:extLst>
                          </a:hlinkClick>
                        </a:rPr>
                        <a:t>$300</a:t>
                      </a:r>
                      <a:endParaRPr b="1" sz="32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19">
                            <a:extLst>
                              <a:ext uri="{A12FA001-AC4F-418D-AE19-62706E023703}">
                                <ahyp:hlinkClr val="tx"/>
                              </a:ext>
                            </a:extLst>
                          </a:hlinkClick>
                        </a:rPr>
                        <a:t>$300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0">
                            <a:extLst>
                              <a:ext uri="{A12FA001-AC4F-418D-AE19-62706E023703}">
                                <ahyp:hlinkClr val="tx"/>
                              </a:ext>
                            </a:extLst>
                          </a:hlinkClick>
                        </a:rPr>
                        <a:t>$300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1">
                            <a:extLst>
                              <a:ext uri="{A12FA001-AC4F-418D-AE19-62706E023703}">
                                <ahyp:hlinkClr val="tx"/>
                              </a:ext>
                            </a:extLst>
                          </a:hlinkClick>
                        </a:rPr>
                        <a:t>$300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2">
                            <a:extLst>
                              <a:ext uri="{A12FA001-AC4F-418D-AE19-62706E023703}">
                                <ahyp:hlinkClr val="tx"/>
                              </a:ext>
                            </a:extLst>
                          </a:hlinkClick>
                        </a:rPr>
                        <a:t>$300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3">
                            <a:extLst>
                              <a:ext uri="{A12FA001-AC4F-418D-AE19-62706E023703}">
                                <ahyp:hlinkClr val="tx"/>
                              </a:ext>
                            </a:extLst>
                          </a:hlinkClick>
                        </a:rPr>
                        <a:t>$300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897175">
                <a:tc>
                  <a:txBody>
                    <a:bodyPr/>
                    <a:lstStyle/>
                    <a:p>
                      <a:pPr indent="0" lvl="0" marL="0" rtl="0" algn="ctr">
                        <a:spcBef>
                          <a:spcPts val="0"/>
                        </a:spcBef>
                        <a:spcAft>
                          <a:spcPts val="0"/>
                        </a:spcAft>
                        <a:buNone/>
                      </a:pPr>
                      <a:r>
                        <a:rPr b="1" lang="en" sz="3200">
                          <a:solidFill>
                            <a:srgbClr val="FFFF00"/>
                          </a:solidFill>
                          <a:uFill>
                            <a:noFill/>
                          </a:uFill>
                          <a:hlinkClick action="ppaction://hlinksldjump" r:id="rId24">
                            <a:extLst>
                              <a:ext uri="{A12FA001-AC4F-418D-AE19-62706E023703}">
                                <ahyp:hlinkClr val="tx"/>
                              </a:ext>
                            </a:extLst>
                          </a:hlinkClick>
                        </a:rPr>
                        <a:t>$400</a:t>
                      </a:r>
                      <a:endParaRPr b="1" sz="32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5">
                            <a:extLst>
                              <a:ext uri="{A12FA001-AC4F-418D-AE19-62706E023703}">
                                <ahyp:hlinkClr val="tx"/>
                              </a:ext>
                            </a:extLst>
                          </a:hlinkClick>
                        </a:rPr>
                        <a:t>$400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6">
                            <a:extLst>
                              <a:ext uri="{A12FA001-AC4F-418D-AE19-62706E023703}">
                                <ahyp:hlinkClr val="tx"/>
                              </a:ext>
                            </a:extLst>
                          </a:hlinkClick>
                        </a:rPr>
                        <a:t>$400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7">
                            <a:extLst>
                              <a:ext uri="{A12FA001-AC4F-418D-AE19-62706E023703}">
                                <ahyp:hlinkClr val="tx"/>
                              </a:ext>
                            </a:extLst>
                          </a:hlinkClick>
                        </a:rPr>
                        <a:t>$400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8">
                            <a:extLst>
                              <a:ext uri="{A12FA001-AC4F-418D-AE19-62706E023703}">
                                <ahyp:hlinkClr val="tx"/>
                              </a:ext>
                            </a:extLst>
                          </a:hlinkClick>
                        </a:rPr>
                        <a:t>$400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29">
                            <a:extLst>
                              <a:ext uri="{A12FA001-AC4F-418D-AE19-62706E023703}">
                                <ahyp:hlinkClr val="tx"/>
                              </a:ext>
                            </a:extLst>
                          </a:hlinkClick>
                        </a:rPr>
                        <a:t>$400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r h="897175">
                <a:tc>
                  <a:txBody>
                    <a:bodyPr/>
                    <a:lstStyle/>
                    <a:p>
                      <a:pPr indent="0" lvl="0" marL="0" rtl="0" algn="ctr">
                        <a:spcBef>
                          <a:spcPts val="0"/>
                        </a:spcBef>
                        <a:spcAft>
                          <a:spcPts val="0"/>
                        </a:spcAft>
                        <a:buNone/>
                      </a:pPr>
                      <a:r>
                        <a:rPr b="1" lang="en" sz="3200">
                          <a:solidFill>
                            <a:srgbClr val="FFFF00"/>
                          </a:solidFill>
                          <a:uFill>
                            <a:noFill/>
                          </a:uFill>
                          <a:hlinkClick action="ppaction://hlinksldjump" r:id="rId30">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31">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32">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33">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34">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sz="3200">
                          <a:solidFill>
                            <a:srgbClr val="FFFF00"/>
                          </a:solidFill>
                          <a:uFill>
                            <a:noFill/>
                          </a:uFill>
                          <a:hlinkClick action="ppaction://hlinksldjump" r:id="rId35">
                            <a:extLst>
                              <a:ext uri="{A12FA001-AC4F-418D-AE19-62706E023703}">
                                <ahyp:hlinkClr val="tx"/>
                              </a:ext>
                            </a:extLst>
                          </a:hlinkClick>
                        </a:rPr>
                        <a:t>$500</a:t>
                      </a:r>
                      <a:endParaRPr sz="1900">
                        <a:solidFill>
                          <a:srgbClr val="FFFF00"/>
                        </a:solidFill>
                      </a:endParaRPr>
                    </a:p>
                  </a:txBody>
                  <a:tcPr marT="121900" marB="121900" marR="91425" marL="91425" anchor="ctr">
                    <a:lnL cap="flat" cmpd="sng" w="28575">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tcPr>
                </a:tc>
              </a:tr>
            </a:tbl>
          </a:graphicData>
        </a:graphic>
      </p:graphicFrame>
      <p:sp>
        <p:nvSpPr>
          <p:cNvPr id="55" name="Google Shape;55;p9">
            <a:hlinkClick action="ppaction://hlinksldjump" r:id="rId36"/>
          </p:cNvPr>
          <p:cNvSpPr txBox="1"/>
          <p:nvPr/>
        </p:nvSpPr>
        <p:spPr>
          <a:xfrm>
            <a:off x="6405700" y="434767"/>
            <a:ext cx="2482500" cy="574800"/>
          </a:xfrm>
          <a:prstGeom prst="rect">
            <a:avLst/>
          </a:prstGeom>
          <a:no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solidFill>
                  <a:srgbClr val="FFFF00"/>
                </a:solidFill>
                <a:uFill>
                  <a:noFill/>
                </a:uFill>
                <a:hlinkClick action="ppaction://hlinksldjump" r:id="rId37">
                  <a:extLst>
                    <a:ext uri="{A12FA001-AC4F-418D-AE19-62706E023703}">
                      <ahyp:hlinkClr val="tx"/>
                    </a:ext>
                  </a:extLst>
                </a:hlinkClick>
              </a:rPr>
              <a:t>FINAL JEOPARDY</a:t>
            </a:r>
            <a:endParaRPr b="1" sz="1800">
              <a:solidFill>
                <a:srgbClr val="FFFF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97" name="Shape 197"/>
        <p:cNvGrpSpPr/>
        <p:nvPr/>
      </p:nvGrpSpPr>
      <p:grpSpPr>
        <a:xfrm>
          <a:off x="0" y="0"/>
          <a:ext cx="0" cy="0"/>
          <a:chOff x="0" y="0"/>
          <a:chExt cx="0" cy="0"/>
        </a:xfrm>
      </p:grpSpPr>
      <p:sp>
        <p:nvSpPr>
          <p:cNvPr id="198" name="Google Shape;198;p2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7">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True - Select calls Partition</a:t>
            </a:r>
            <a:endParaRPr sz="4800">
              <a:solidFill>
                <a:srgbClr val="FFFFFF"/>
              </a:solidFill>
              <a:latin typeface="Arial"/>
              <a:ea typeface="Arial"/>
              <a:cs typeface="Arial"/>
              <a:sym typeface="Arial"/>
            </a:endParaRPr>
          </a:p>
        </p:txBody>
      </p:sp>
      <p:sp>
        <p:nvSpPr>
          <p:cNvPr id="200" name="Google Shape;200;p2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01" name="Google Shape;201;p27">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05" name="Shape 205"/>
        <p:cNvGrpSpPr/>
        <p:nvPr/>
      </p:nvGrpSpPr>
      <p:grpSpPr>
        <a:xfrm>
          <a:off x="0" y="0"/>
          <a:ext cx="0" cy="0"/>
          <a:chOff x="0" y="0"/>
          <a:chExt cx="0" cy="0"/>
        </a:xfrm>
      </p:grpSpPr>
      <p:sp>
        <p:nvSpPr>
          <p:cNvPr id="206" name="Google Shape;206;p28">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8">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Is it possible to modify Deterministic QS to run in worst-case O(n log n) time? If so, how? </a:t>
            </a:r>
            <a:endParaRPr sz="4800">
              <a:solidFill>
                <a:srgbClr val="FFFFFF"/>
              </a:solidFill>
              <a:latin typeface="Arial"/>
              <a:ea typeface="Arial"/>
              <a:cs typeface="Arial"/>
              <a:sym typeface="Arial"/>
            </a:endParaRPr>
          </a:p>
        </p:txBody>
      </p:sp>
      <p:sp>
        <p:nvSpPr>
          <p:cNvPr id="208" name="Google Shape;208;p2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209" name="Google Shape;209;p28">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13" name="Shape 213"/>
        <p:cNvGrpSpPr/>
        <p:nvPr/>
      </p:nvGrpSpPr>
      <p:grpSpPr>
        <a:xfrm>
          <a:off x="0" y="0"/>
          <a:ext cx="0" cy="0"/>
          <a:chOff x="0" y="0"/>
          <a:chExt cx="0" cy="0"/>
        </a:xfrm>
      </p:grpSpPr>
      <p:sp>
        <p:nvSpPr>
          <p:cNvPr id="214" name="Google Shape;214;p2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9">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Use Select to find the median and use it as the pivot</a:t>
            </a:r>
            <a:endParaRPr sz="4800">
              <a:solidFill>
                <a:srgbClr val="FFFFFF"/>
              </a:solidFill>
              <a:latin typeface="Arial"/>
              <a:ea typeface="Arial"/>
              <a:cs typeface="Arial"/>
              <a:sym typeface="Arial"/>
            </a:endParaRPr>
          </a:p>
        </p:txBody>
      </p:sp>
      <p:sp>
        <p:nvSpPr>
          <p:cNvPr id="216" name="Google Shape;216;p2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Divide &amp; Conquer</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17" name="Google Shape;217;p29">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21" name="Shape 221"/>
        <p:cNvGrpSpPr/>
        <p:nvPr/>
      </p:nvGrpSpPr>
      <p:grpSpPr>
        <a:xfrm>
          <a:off x="0" y="0"/>
          <a:ext cx="0" cy="0"/>
          <a:chOff x="0" y="0"/>
          <a:chExt cx="0" cy="0"/>
        </a:xfrm>
      </p:grpSpPr>
      <p:sp>
        <p:nvSpPr>
          <p:cNvPr id="222" name="Google Shape;222;p3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0">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500">
                <a:solidFill>
                  <a:srgbClr val="FFFFFF"/>
                </a:solidFill>
                <a:latin typeface="Arial"/>
                <a:ea typeface="Arial"/>
                <a:cs typeface="Arial"/>
                <a:sym typeface="Arial"/>
              </a:rPr>
              <a:t>In DFS, classify (u, v) based on the color of v when the edge is first explored:</a:t>
            </a:r>
            <a:endParaRPr sz="4500">
              <a:solidFill>
                <a:srgbClr val="FFFFFF"/>
              </a:solidFill>
              <a:latin typeface="Arial"/>
              <a:ea typeface="Arial"/>
              <a:cs typeface="Arial"/>
              <a:sym typeface="Arial"/>
            </a:endParaRPr>
          </a:p>
          <a:p>
            <a:pPr indent="0" lvl="0" marL="0" rtl="0" algn="ctr">
              <a:spcBef>
                <a:spcPts val="0"/>
              </a:spcBef>
              <a:spcAft>
                <a:spcPts val="0"/>
              </a:spcAft>
              <a:buNone/>
            </a:pPr>
            <a:r>
              <a:rPr lang="en" sz="4500">
                <a:solidFill>
                  <a:srgbClr val="FFFFFF"/>
                </a:solidFill>
                <a:latin typeface="Arial"/>
                <a:ea typeface="Arial"/>
                <a:cs typeface="Arial"/>
                <a:sym typeface="Arial"/>
              </a:rPr>
              <a:t>(a) grey</a:t>
            </a:r>
            <a:endParaRPr sz="4500">
              <a:solidFill>
                <a:srgbClr val="FFFFFF"/>
              </a:solidFill>
              <a:latin typeface="Arial"/>
              <a:ea typeface="Arial"/>
              <a:cs typeface="Arial"/>
              <a:sym typeface="Arial"/>
            </a:endParaRPr>
          </a:p>
          <a:p>
            <a:pPr indent="0" lvl="0" marL="0" rtl="0" algn="ctr">
              <a:spcBef>
                <a:spcPts val="0"/>
              </a:spcBef>
              <a:spcAft>
                <a:spcPts val="0"/>
              </a:spcAft>
              <a:buNone/>
            </a:pPr>
            <a:r>
              <a:rPr lang="en" sz="4500">
                <a:solidFill>
                  <a:srgbClr val="FFFFFF"/>
                </a:solidFill>
                <a:latin typeface="Arial"/>
                <a:ea typeface="Arial"/>
                <a:cs typeface="Arial"/>
                <a:sym typeface="Arial"/>
              </a:rPr>
              <a:t>(b) white</a:t>
            </a:r>
            <a:endParaRPr sz="4500">
              <a:solidFill>
                <a:srgbClr val="FFFFFF"/>
              </a:solidFill>
              <a:latin typeface="Arial"/>
              <a:ea typeface="Arial"/>
              <a:cs typeface="Arial"/>
              <a:sym typeface="Arial"/>
            </a:endParaRPr>
          </a:p>
          <a:p>
            <a:pPr indent="0" lvl="0" marL="0" rtl="0" algn="ctr">
              <a:spcBef>
                <a:spcPts val="0"/>
              </a:spcBef>
              <a:spcAft>
                <a:spcPts val="0"/>
              </a:spcAft>
              <a:buNone/>
            </a:pPr>
            <a:r>
              <a:rPr lang="en" sz="4500">
                <a:solidFill>
                  <a:srgbClr val="FFFFFF"/>
                </a:solidFill>
                <a:latin typeface="Arial"/>
                <a:ea typeface="Arial"/>
                <a:cs typeface="Arial"/>
                <a:sym typeface="Arial"/>
              </a:rPr>
              <a:t>(c)</a:t>
            </a:r>
            <a:r>
              <a:rPr lang="en" sz="4500">
                <a:solidFill>
                  <a:srgbClr val="FFFFFF"/>
                </a:solidFill>
                <a:latin typeface="Arial"/>
                <a:ea typeface="Arial"/>
                <a:cs typeface="Arial"/>
                <a:sym typeface="Arial"/>
              </a:rPr>
              <a:t> black </a:t>
            </a:r>
            <a:endParaRPr sz="4500">
              <a:solidFill>
                <a:srgbClr val="FFFFFF"/>
              </a:solidFill>
              <a:latin typeface="Arial"/>
              <a:ea typeface="Arial"/>
              <a:cs typeface="Arial"/>
              <a:sym typeface="Arial"/>
            </a:endParaRPr>
          </a:p>
        </p:txBody>
      </p:sp>
      <p:sp>
        <p:nvSpPr>
          <p:cNvPr id="224" name="Google Shape;224;p3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chemeClr val="lt1"/>
              </a:solidFill>
              <a:latin typeface="Arial"/>
              <a:ea typeface="Arial"/>
              <a:cs typeface="Arial"/>
              <a:sym typeface="Arial"/>
            </a:endParaRPr>
          </a:p>
        </p:txBody>
      </p:sp>
      <p:pic>
        <p:nvPicPr>
          <p:cNvPr id="225" name="Google Shape;225;p30">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29" name="Shape 229"/>
        <p:cNvGrpSpPr/>
        <p:nvPr/>
      </p:nvGrpSpPr>
      <p:grpSpPr>
        <a:xfrm>
          <a:off x="0" y="0"/>
          <a:ext cx="0" cy="0"/>
          <a:chOff x="0" y="0"/>
          <a:chExt cx="0" cy="0"/>
        </a:xfrm>
      </p:grpSpPr>
      <p:sp>
        <p:nvSpPr>
          <p:cNvPr id="230" name="Google Shape;230;p3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31">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400">
                <a:solidFill>
                  <a:srgbClr val="FFFFFF"/>
                </a:solidFill>
                <a:latin typeface="Arial"/>
                <a:ea typeface="Arial"/>
                <a:cs typeface="Arial"/>
                <a:sym typeface="Arial"/>
              </a:rPr>
              <a:t>(a) grey - back edge</a:t>
            </a:r>
            <a:endParaRPr sz="4400">
              <a:solidFill>
                <a:srgbClr val="FFFFFF"/>
              </a:solidFill>
              <a:latin typeface="Arial"/>
              <a:ea typeface="Arial"/>
              <a:cs typeface="Arial"/>
              <a:sym typeface="Arial"/>
            </a:endParaRPr>
          </a:p>
          <a:p>
            <a:pPr indent="0" lvl="0" marL="0" rtl="0" algn="ctr">
              <a:spcBef>
                <a:spcPts val="0"/>
              </a:spcBef>
              <a:spcAft>
                <a:spcPts val="0"/>
              </a:spcAft>
              <a:buNone/>
            </a:pPr>
            <a:r>
              <a:rPr lang="en" sz="4400">
                <a:solidFill>
                  <a:srgbClr val="FFFFFF"/>
                </a:solidFill>
                <a:latin typeface="Arial"/>
                <a:ea typeface="Arial"/>
                <a:cs typeface="Arial"/>
                <a:sym typeface="Arial"/>
              </a:rPr>
              <a:t>(b) white - tree edge</a:t>
            </a:r>
            <a:endParaRPr sz="4400">
              <a:solidFill>
                <a:srgbClr val="FFFFFF"/>
              </a:solidFill>
              <a:latin typeface="Arial"/>
              <a:ea typeface="Arial"/>
              <a:cs typeface="Arial"/>
              <a:sym typeface="Arial"/>
            </a:endParaRPr>
          </a:p>
          <a:p>
            <a:pPr indent="0" lvl="0" marL="0" rtl="0" algn="ctr">
              <a:spcBef>
                <a:spcPts val="0"/>
              </a:spcBef>
              <a:spcAft>
                <a:spcPts val="0"/>
              </a:spcAft>
              <a:buNone/>
            </a:pPr>
            <a:r>
              <a:rPr lang="en" sz="4400">
                <a:solidFill>
                  <a:srgbClr val="FFFFFF"/>
                </a:solidFill>
                <a:latin typeface="Arial"/>
                <a:ea typeface="Arial"/>
                <a:cs typeface="Arial"/>
                <a:sym typeface="Arial"/>
              </a:rPr>
              <a:t>(c)</a:t>
            </a:r>
            <a:r>
              <a:rPr lang="en" sz="4400">
                <a:solidFill>
                  <a:srgbClr val="FFFFFF"/>
                </a:solidFill>
                <a:latin typeface="Arial"/>
                <a:ea typeface="Arial"/>
                <a:cs typeface="Arial"/>
                <a:sym typeface="Arial"/>
              </a:rPr>
              <a:t> black - forward or cross edge</a:t>
            </a:r>
            <a:endParaRPr sz="4400">
              <a:solidFill>
                <a:srgbClr val="FFFFFF"/>
              </a:solidFill>
              <a:latin typeface="Arial"/>
              <a:ea typeface="Arial"/>
              <a:cs typeface="Arial"/>
              <a:sym typeface="Arial"/>
            </a:endParaRPr>
          </a:p>
        </p:txBody>
      </p:sp>
      <p:sp>
        <p:nvSpPr>
          <p:cNvPr id="232" name="Google Shape;232;p3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33" name="Google Shape;233;p31">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37" name="Shape 237"/>
        <p:cNvGrpSpPr/>
        <p:nvPr/>
      </p:nvGrpSpPr>
      <p:grpSpPr>
        <a:xfrm>
          <a:off x="0" y="0"/>
          <a:ext cx="0" cy="0"/>
          <a:chOff x="0" y="0"/>
          <a:chExt cx="0" cy="0"/>
        </a:xfrm>
      </p:grpSpPr>
      <p:sp>
        <p:nvSpPr>
          <p:cNvPr id="238" name="Google Shape;238;p3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32">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In a DFS traversal on an undirected graph, what types of edges can we have?</a:t>
            </a:r>
            <a:endParaRPr sz="4800">
              <a:solidFill>
                <a:srgbClr val="FFFFFF"/>
              </a:solidFill>
              <a:latin typeface="Arial"/>
              <a:ea typeface="Arial"/>
              <a:cs typeface="Arial"/>
              <a:sym typeface="Arial"/>
            </a:endParaRPr>
          </a:p>
        </p:txBody>
      </p:sp>
      <p:sp>
        <p:nvSpPr>
          <p:cNvPr id="240" name="Google Shape;240;p3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241" name="Google Shape;241;p32">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45" name="Shape 245"/>
        <p:cNvGrpSpPr/>
        <p:nvPr/>
      </p:nvGrpSpPr>
      <p:grpSpPr>
        <a:xfrm>
          <a:off x="0" y="0"/>
          <a:ext cx="0" cy="0"/>
          <a:chOff x="0" y="0"/>
          <a:chExt cx="0" cy="0"/>
        </a:xfrm>
      </p:grpSpPr>
      <p:sp>
        <p:nvSpPr>
          <p:cNvPr id="246" name="Google Shape;246;p3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33">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(1) Tree edges</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(2) Back edges</a:t>
            </a:r>
            <a:endParaRPr sz="4800">
              <a:solidFill>
                <a:srgbClr val="FFFFFF"/>
              </a:solidFill>
              <a:latin typeface="Arial"/>
              <a:ea typeface="Arial"/>
              <a:cs typeface="Arial"/>
              <a:sym typeface="Arial"/>
            </a:endParaRPr>
          </a:p>
        </p:txBody>
      </p:sp>
      <p:sp>
        <p:nvSpPr>
          <p:cNvPr id="248" name="Google Shape;248;p3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49" name="Google Shape;249;p33">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53" name="Shape 253"/>
        <p:cNvGrpSpPr/>
        <p:nvPr/>
      </p:nvGrpSpPr>
      <p:grpSpPr>
        <a:xfrm>
          <a:off x="0" y="0"/>
          <a:ext cx="0" cy="0"/>
          <a:chOff x="0" y="0"/>
          <a:chExt cx="0" cy="0"/>
        </a:xfrm>
      </p:grpSpPr>
      <p:sp>
        <p:nvSpPr>
          <p:cNvPr id="254" name="Google Shape;254;p3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3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Which of the following can you use BFS to solve, but not DFS?</a:t>
            </a:r>
            <a:endParaRPr sz="30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(a) Cycle detection in an undirected graph</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(b) Toposort</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(c) Shortest path in a directed, weighted graph</a:t>
            </a:r>
            <a:endParaRPr sz="3000">
              <a:solidFill>
                <a:schemeClr val="lt1"/>
              </a:solidFill>
              <a:latin typeface="Arial"/>
              <a:ea typeface="Arial"/>
              <a:cs typeface="Arial"/>
              <a:sym typeface="Arial"/>
            </a:endParaRPr>
          </a:p>
          <a:p>
            <a:pPr indent="0" lvl="0" marL="0" rtl="0" algn="l">
              <a:spcBef>
                <a:spcPts val="0"/>
              </a:spcBef>
              <a:spcAft>
                <a:spcPts val="0"/>
              </a:spcAft>
              <a:buNone/>
            </a:pPr>
            <a:r>
              <a:rPr lang="en" sz="3000">
                <a:solidFill>
                  <a:schemeClr val="lt1"/>
                </a:solidFill>
                <a:latin typeface="Arial"/>
                <a:ea typeface="Arial"/>
                <a:cs typeface="Arial"/>
                <a:sym typeface="Arial"/>
              </a:rPr>
              <a:t>(d) Shortest path in an unweighted graph</a:t>
            </a:r>
            <a:endParaRPr sz="4500">
              <a:solidFill>
                <a:srgbClr val="FFFFFF"/>
              </a:solidFill>
              <a:latin typeface="Arial"/>
              <a:ea typeface="Arial"/>
              <a:cs typeface="Arial"/>
              <a:sym typeface="Arial"/>
            </a:endParaRPr>
          </a:p>
        </p:txBody>
      </p:sp>
      <p:sp>
        <p:nvSpPr>
          <p:cNvPr id="256" name="Google Shape;256;p3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257" name="Google Shape;257;p34">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61" name="Shape 261"/>
        <p:cNvGrpSpPr/>
        <p:nvPr/>
      </p:nvGrpSpPr>
      <p:grpSpPr>
        <a:xfrm>
          <a:off x="0" y="0"/>
          <a:ext cx="0" cy="0"/>
          <a:chOff x="0" y="0"/>
          <a:chExt cx="0" cy="0"/>
        </a:xfrm>
      </p:grpSpPr>
      <p:sp>
        <p:nvSpPr>
          <p:cNvPr id="262" name="Google Shape;262;p3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1"/>
                </a:solidFill>
                <a:latin typeface="Arial"/>
                <a:ea typeface="Arial"/>
                <a:cs typeface="Arial"/>
                <a:sym typeface="Arial"/>
              </a:rPr>
              <a:t>(d) Shortest path in an unweighted graph</a:t>
            </a:r>
            <a:endParaRPr sz="4800">
              <a:solidFill>
                <a:srgbClr val="FFFFFF"/>
              </a:solidFill>
              <a:latin typeface="Arial"/>
              <a:ea typeface="Arial"/>
              <a:cs typeface="Arial"/>
              <a:sym typeface="Arial"/>
            </a:endParaRPr>
          </a:p>
        </p:txBody>
      </p:sp>
      <p:sp>
        <p:nvSpPr>
          <p:cNvPr id="264" name="Google Shape;264;p3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65" name="Google Shape;265;p35">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69" name="Shape 269"/>
        <p:cNvGrpSpPr/>
        <p:nvPr/>
      </p:nvGrpSpPr>
      <p:grpSpPr>
        <a:xfrm>
          <a:off x="0" y="0"/>
          <a:ext cx="0" cy="0"/>
          <a:chOff x="0" y="0"/>
          <a:chExt cx="0" cy="0"/>
        </a:xfrm>
      </p:grpSpPr>
      <p:sp>
        <p:nvSpPr>
          <p:cNvPr id="270" name="Google Shape;270;p3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6">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800">
                <a:solidFill>
                  <a:schemeClr val="lt1"/>
                </a:solidFill>
                <a:latin typeface="Arial"/>
                <a:ea typeface="Arial"/>
                <a:cs typeface="Arial"/>
                <a:sym typeface="Arial"/>
              </a:rPr>
              <a:t>True/False: The White Path Theorem states that if there is a u → v path and d[u] &lt; d[v], then v is a descendant of u in the DFS forest.</a:t>
            </a:r>
            <a:endParaRPr sz="3000">
              <a:solidFill>
                <a:srgbClr val="FFFFFF"/>
              </a:solidFill>
              <a:latin typeface="Arial"/>
              <a:ea typeface="Arial"/>
              <a:cs typeface="Arial"/>
              <a:sym typeface="Arial"/>
            </a:endParaRPr>
          </a:p>
        </p:txBody>
      </p:sp>
      <p:sp>
        <p:nvSpPr>
          <p:cNvPr id="272" name="Google Shape;272;p3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273" name="Google Shape;273;p36">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9" name="Shape 59"/>
        <p:cNvGrpSpPr/>
        <p:nvPr/>
      </p:nvGrpSpPr>
      <p:grpSpPr>
        <a:xfrm>
          <a:off x="0" y="0"/>
          <a:ext cx="0" cy="0"/>
          <a:chOff x="0" y="0"/>
          <a:chExt cx="0" cy="0"/>
        </a:xfrm>
      </p:grpSpPr>
      <p:sp>
        <p:nvSpPr>
          <p:cNvPr id="60" name="Google Shape;60;p1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0">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What do these recurrences solve to?</a:t>
            </a:r>
            <a:endParaRPr sz="4800">
              <a:solidFill>
                <a:srgbClr val="FFFFFF"/>
              </a:solidFill>
              <a:latin typeface="Arial"/>
              <a:ea typeface="Arial"/>
              <a:cs typeface="Arial"/>
              <a:sym typeface="Arial"/>
            </a:endParaRPr>
          </a:p>
          <a:p>
            <a:pPr indent="0" lvl="0" marL="0" rtl="0" algn="ctr">
              <a:spcBef>
                <a:spcPts val="0"/>
              </a:spcBef>
              <a:spcAft>
                <a:spcPts val="0"/>
              </a:spcAft>
              <a:buNone/>
            </a:pPr>
            <a:r>
              <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(a) T(n) = T(n/2) + c</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(b) T(n) = 2T(n/2) + cn</a:t>
            </a:r>
            <a:endParaRPr sz="4800">
              <a:solidFill>
                <a:srgbClr val="FFFFFF"/>
              </a:solidFill>
              <a:latin typeface="Arial"/>
              <a:ea typeface="Arial"/>
              <a:cs typeface="Arial"/>
              <a:sym typeface="Arial"/>
            </a:endParaRPr>
          </a:p>
        </p:txBody>
      </p:sp>
      <p:sp>
        <p:nvSpPr>
          <p:cNvPr id="62" name="Google Shape;62;p1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63" name="Google Shape;63;p10">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77" name="Shape 277"/>
        <p:cNvGrpSpPr/>
        <p:nvPr/>
      </p:nvGrpSpPr>
      <p:grpSpPr>
        <a:xfrm>
          <a:off x="0" y="0"/>
          <a:ext cx="0" cy="0"/>
          <a:chOff x="0" y="0"/>
          <a:chExt cx="0" cy="0"/>
        </a:xfrm>
      </p:grpSpPr>
      <p:sp>
        <p:nvSpPr>
          <p:cNvPr id="278" name="Google Shape;278;p3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7">
            <a:hlinkClick action="ppaction://hlinksldjump" r:id="rId4"/>
          </p:cNvPr>
          <p:cNvSpPr txBox="1"/>
          <p:nvPr>
            <p:ph idx="1" type="body"/>
          </p:nvPr>
        </p:nvSpPr>
        <p:spPr>
          <a:xfrm>
            <a:off x="457200" y="567450"/>
            <a:ext cx="8229600" cy="2044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False</a:t>
            </a:r>
            <a:endParaRPr sz="4800">
              <a:solidFill>
                <a:srgbClr val="FFFFFF"/>
              </a:solidFill>
              <a:latin typeface="Arial"/>
              <a:ea typeface="Arial"/>
              <a:cs typeface="Arial"/>
              <a:sym typeface="Arial"/>
            </a:endParaRPr>
          </a:p>
        </p:txBody>
      </p:sp>
      <p:sp>
        <p:nvSpPr>
          <p:cNvPr id="280" name="Google Shape;280;p3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 </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Answer</a:t>
            </a:r>
            <a:endParaRPr sz="3600">
              <a:solidFill>
                <a:srgbClr val="FFFFFF"/>
              </a:solidFill>
              <a:latin typeface="Arial"/>
              <a:ea typeface="Arial"/>
              <a:cs typeface="Arial"/>
              <a:sym typeface="Arial"/>
            </a:endParaRPr>
          </a:p>
        </p:txBody>
      </p:sp>
      <p:pic>
        <p:nvPicPr>
          <p:cNvPr id="281" name="Google Shape;281;p37">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pic>
        <p:nvPicPr>
          <p:cNvPr id="282" name="Google Shape;282;p37"/>
          <p:cNvPicPr preferRelativeResize="0"/>
          <p:nvPr/>
        </p:nvPicPr>
        <p:blipFill>
          <a:blip r:embed="rId12">
            <a:alphaModFix/>
          </a:blip>
          <a:stretch>
            <a:fillRect/>
          </a:stretch>
        </p:blipFill>
        <p:spPr>
          <a:xfrm>
            <a:off x="2611825" y="2054550"/>
            <a:ext cx="3962400" cy="375285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86" name="Shape 286"/>
        <p:cNvGrpSpPr/>
        <p:nvPr/>
      </p:nvGrpSpPr>
      <p:grpSpPr>
        <a:xfrm>
          <a:off x="0" y="0"/>
          <a:ext cx="0" cy="0"/>
          <a:chOff x="0" y="0"/>
          <a:chExt cx="0" cy="0"/>
        </a:xfrm>
      </p:grpSpPr>
      <p:sp>
        <p:nvSpPr>
          <p:cNvPr id="287" name="Google Shape;287;p38">
            <a:hlinkClick action="ppaction://hlinksldjump" r:id="rId3"/>
          </p:cNvPr>
          <p:cNvSpPr/>
          <p:nvPr/>
        </p:nvSpPr>
        <p:spPr>
          <a:xfrm>
            <a:off x="0" y="8"/>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8">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Which of the following can you use DFS to solve, but not BFS?</a:t>
            </a:r>
            <a:endParaRPr sz="30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(a) Reachability in a directed graph</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(b) Toposort</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(c) Shortest path in a directed, weighted graph</a:t>
            </a:r>
            <a:endParaRPr sz="30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3000">
                <a:solidFill>
                  <a:schemeClr val="lt1"/>
                </a:solidFill>
                <a:latin typeface="Arial"/>
                <a:ea typeface="Arial"/>
                <a:cs typeface="Arial"/>
                <a:sym typeface="Arial"/>
              </a:rPr>
              <a:t>(d) Shortest path in an unweighted graph</a:t>
            </a:r>
            <a:endParaRPr sz="4800">
              <a:solidFill>
                <a:srgbClr val="FFFFFF"/>
              </a:solidFill>
              <a:latin typeface="Arial"/>
              <a:ea typeface="Arial"/>
              <a:cs typeface="Arial"/>
              <a:sym typeface="Arial"/>
            </a:endParaRPr>
          </a:p>
        </p:txBody>
      </p:sp>
      <p:sp>
        <p:nvSpPr>
          <p:cNvPr id="289" name="Google Shape;289;p3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290" name="Google Shape;290;p38">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94" name="Shape 294"/>
        <p:cNvGrpSpPr/>
        <p:nvPr/>
      </p:nvGrpSpPr>
      <p:grpSpPr>
        <a:xfrm>
          <a:off x="0" y="0"/>
          <a:ext cx="0" cy="0"/>
          <a:chOff x="0" y="0"/>
          <a:chExt cx="0" cy="0"/>
        </a:xfrm>
      </p:grpSpPr>
      <p:sp>
        <p:nvSpPr>
          <p:cNvPr id="295" name="Google Shape;295;p3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9">
            <a:hlinkClick action="ppaction://hlinksldjump" r:id="rId4"/>
          </p:cNvPr>
          <p:cNvSpPr txBox="1"/>
          <p:nvPr>
            <p:ph idx="1" type="body"/>
          </p:nvPr>
        </p:nvSpPr>
        <p:spPr>
          <a:xfrm>
            <a:off x="457200" y="2777250"/>
            <a:ext cx="8229600" cy="1826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800">
                <a:solidFill>
                  <a:schemeClr val="lt1"/>
                </a:solidFill>
                <a:latin typeface="Arial"/>
                <a:ea typeface="Arial"/>
                <a:cs typeface="Arial"/>
                <a:sym typeface="Arial"/>
              </a:rPr>
              <a:t>(b) Toposort</a:t>
            </a:r>
            <a:endParaRPr sz="4800">
              <a:solidFill>
                <a:schemeClr val="lt1"/>
              </a:solidFill>
              <a:latin typeface="Arial"/>
              <a:ea typeface="Arial"/>
              <a:cs typeface="Arial"/>
              <a:sym typeface="Arial"/>
            </a:endParaRPr>
          </a:p>
          <a:p>
            <a:pPr indent="0" lvl="0" marL="0" rtl="0" algn="ctr">
              <a:spcBef>
                <a:spcPts val="0"/>
              </a:spcBef>
              <a:spcAft>
                <a:spcPts val="0"/>
              </a:spcAft>
              <a:buNone/>
            </a:pPr>
            <a:r>
              <a:t/>
            </a:r>
            <a:endParaRPr sz="4800">
              <a:solidFill>
                <a:srgbClr val="FFFFFF"/>
              </a:solidFill>
              <a:latin typeface="Arial"/>
              <a:ea typeface="Arial"/>
              <a:cs typeface="Arial"/>
              <a:sym typeface="Arial"/>
            </a:endParaRPr>
          </a:p>
        </p:txBody>
      </p:sp>
      <p:sp>
        <p:nvSpPr>
          <p:cNvPr id="297" name="Google Shape;297;p3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Graph Traversals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298" name="Google Shape;298;p39">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02" name="Shape 302"/>
        <p:cNvGrpSpPr/>
        <p:nvPr/>
      </p:nvGrpSpPr>
      <p:grpSpPr>
        <a:xfrm>
          <a:off x="0" y="0"/>
          <a:ext cx="0" cy="0"/>
          <a:chOff x="0" y="0"/>
          <a:chExt cx="0" cy="0"/>
        </a:xfrm>
      </p:grpSpPr>
      <p:sp>
        <p:nvSpPr>
          <p:cNvPr id="303" name="Google Shape;303;p4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40">
            <a:hlinkClick action="ppaction://hlinksldjump" r:id="rId4"/>
          </p:cNvPr>
          <p:cNvSpPr txBox="1"/>
          <p:nvPr>
            <p:ph idx="1" type="body"/>
          </p:nvPr>
        </p:nvSpPr>
        <p:spPr>
          <a:xfrm>
            <a:off x="457200" y="872250"/>
            <a:ext cx="8229600" cy="2620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900">
                <a:solidFill>
                  <a:srgbClr val="FFFFFF"/>
                </a:solidFill>
                <a:latin typeface="Arial"/>
                <a:ea typeface="Arial"/>
                <a:cs typeface="Arial"/>
                <a:sym typeface="Arial"/>
              </a:rPr>
              <a:t>If you ran Dijkstra's starting from A, what is the 4th node popped off the min-heap?</a:t>
            </a:r>
            <a:endParaRPr sz="3900">
              <a:solidFill>
                <a:srgbClr val="FFFFFF"/>
              </a:solidFill>
              <a:latin typeface="Arial"/>
              <a:ea typeface="Arial"/>
              <a:cs typeface="Arial"/>
              <a:sym typeface="Arial"/>
            </a:endParaRPr>
          </a:p>
        </p:txBody>
      </p:sp>
      <p:sp>
        <p:nvSpPr>
          <p:cNvPr id="305" name="Google Shape;305;p4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306" name="Google Shape;306;p40">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pic>
        <p:nvPicPr>
          <p:cNvPr id="307" name="Google Shape;307;p40"/>
          <p:cNvPicPr preferRelativeResize="0"/>
          <p:nvPr/>
        </p:nvPicPr>
        <p:blipFill>
          <a:blip r:embed="rId10">
            <a:alphaModFix/>
          </a:blip>
          <a:stretch>
            <a:fillRect/>
          </a:stretch>
        </p:blipFill>
        <p:spPr>
          <a:xfrm>
            <a:off x="2274900" y="3219925"/>
            <a:ext cx="4244700" cy="2978725"/>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11" name="Shape 311"/>
        <p:cNvGrpSpPr/>
        <p:nvPr/>
      </p:nvGrpSpPr>
      <p:grpSpPr>
        <a:xfrm>
          <a:off x="0" y="0"/>
          <a:ext cx="0" cy="0"/>
          <a:chOff x="0" y="0"/>
          <a:chExt cx="0" cy="0"/>
        </a:xfrm>
      </p:grpSpPr>
      <p:sp>
        <p:nvSpPr>
          <p:cNvPr id="312" name="Google Shape;312;p4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41">
            <a:hlinkClick action="ppaction://hlinksldjump" r:id="rId4"/>
          </p:cNvPr>
          <p:cNvSpPr txBox="1"/>
          <p:nvPr>
            <p:ph idx="1" type="body"/>
          </p:nvPr>
        </p:nvSpPr>
        <p:spPr>
          <a:xfrm>
            <a:off x="457200" y="-2707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D</a:t>
            </a:r>
            <a:endParaRPr sz="4800">
              <a:solidFill>
                <a:srgbClr val="FFFFFF"/>
              </a:solidFill>
              <a:latin typeface="Arial"/>
              <a:ea typeface="Arial"/>
              <a:cs typeface="Arial"/>
              <a:sym typeface="Arial"/>
            </a:endParaRPr>
          </a:p>
        </p:txBody>
      </p:sp>
      <p:sp>
        <p:nvSpPr>
          <p:cNvPr id="314" name="Google Shape;314;p4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315" name="Google Shape;315;p41">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pic>
        <p:nvPicPr>
          <p:cNvPr id="316" name="Google Shape;316;p41"/>
          <p:cNvPicPr preferRelativeResize="0"/>
          <p:nvPr/>
        </p:nvPicPr>
        <p:blipFill>
          <a:blip r:embed="rId11">
            <a:alphaModFix/>
          </a:blip>
          <a:stretch>
            <a:fillRect/>
          </a:stretch>
        </p:blipFill>
        <p:spPr>
          <a:xfrm>
            <a:off x="292725" y="2908725"/>
            <a:ext cx="8622673" cy="22483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20" name="Shape 320"/>
        <p:cNvGrpSpPr/>
        <p:nvPr/>
      </p:nvGrpSpPr>
      <p:grpSpPr>
        <a:xfrm>
          <a:off x="0" y="0"/>
          <a:ext cx="0" cy="0"/>
          <a:chOff x="0" y="0"/>
          <a:chExt cx="0" cy="0"/>
        </a:xfrm>
      </p:grpSpPr>
      <p:sp>
        <p:nvSpPr>
          <p:cNvPr id="321" name="Google Shape;321;p4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42">
            <a:hlinkClick action="ppaction://hlinksldjump" r:id="rId4"/>
          </p:cNvPr>
          <p:cNvSpPr txBox="1"/>
          <p:nvPr>
            <p:ph idx="1" type="body"/>
          </p:nvPr>
        </p:nvSpPr>
        <p:spPr>
          <a:xfrm>
            <a:off x="457200" y="2548650"/>
            <a:ext cx="8229600" cy="1837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True/False: In a toposort of a DAG, if vertex v comes after vertex u, then there must be a directed edge from u to v.</a:t>
            </a:r>
            <a:endParaRPr sz="4800">
              <a:solidFill>
                <a:srgbClr val="FFFFFF"/>
              </a:solidFill>
              <a:latin typeface="Arial"/>
              <a:ea typeface="Arial"/>
              <a:cs typeface="Arial"/>
              <a:sym typeface="Arial"/>
            </a:endParaRPr>
          </a:p>
        </p:txBody>
      </p:sp>
      <p:sp>
        <p:nvSpPr>
          <p:cNvPr id="323" name="Google Shape;323;p4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 </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324" name="Google Shape;324;p42">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28" name="Shape 328"/>
        <p:cNvGrpSpPr/>
        <p:nvPr/>
      </p:nvGrpSpPr>
      <p:grpSpPr>
        <a:xfrm>
          <a:off x="0" y="0"/>
          <a:ext cx="0" cy="0"/>
          <a:chOff x="0" y="0"/>
          <a:chExt cx="0" cy="0"/>
        </a:xfrm>
      </p:grpSpPr>
      <p:sp>
        <p:nvSpPr>
          <p:cNvPr id="329" name="Google Shape;329;p4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43">
            <a:hlinkClick action="ppaction://hlinksldjump" r:id="rId4"/>
          </p:cNvPr>
          <p:cNvSpPr txBox="1"/>
          <p:nvPr>
            <p:ph idx="1" type="body"/>
          </p:nvPr>
        </p:nvSpPr>
        <p:spPr>
          <a:xfrm>
            <a:off x="457200" y="1024650"/>
            <a:ext cx="8229600" cy="2916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False - this is a valid toposort!</a:t>
            </a:r>
            <a:endParaRPr sz="4800">
              <a:solidFill>
                <a:srgbClr val="FFFFFF"/>
              </a:solidFill>
              <a:latin typeface="Arial"/>
              <a:ea typeface="Arial"/>
              <a:cs typeface="Arial"/>
              <a:sym typeface="Arial"/>
            </a:endParaRPr>
          </a:p>
        </p:txBody>
      </p:sp>
      <p:sp>
        <p:nvSpPr>
          <p:cNvPr id="331" name="Google Shape;331;p4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$200 </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Answer</a:t>
            </a:r>
            <a:endParaRPr sz="3600">
              <a:solidFill>
                <a:srgbClr val="FFFFFF"/>
              </a:solidFill>
              <a:latin typeface="Arial"/>
              <a:ea typeface="Arial"/>
              <a:cs typeface="Arial"/>
              <a:sym typeface="Arial"/>
            </a:endParaRPr>
          </a:p>
        </p:txBody>
      </p:sp>
      <p:pic>
        <p:nvPicPr>
          <p:cNvPr id="332" name="Google Shape;332;p43">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pic>
        <p:nvPicPr>
          <p:cNvPr id="333" name="Google Shape;333;p43"/>
          <p:cNvPicPr preferRelativeResize="0"/>
          <p:nvPr/>
        </p:nvPicPr>
        <p:blipFill>
          <a:blip r:embed="rId11">
            <a:alphaModFix/>
          </a:blip>
          <a:stretch>
            <a:fillRect/>
          </a:stretch>
        </p:blipFill>
        <p:spPr>
          <a:xfrm>
            <a:off x="2138625" y="3510925"/>
            <a:ext cx="4913850" cy="1915875"/>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37" name="Shape 337"/>
        <p:cNvGrpSpPr/>
        <p:nvPr/>
      </p:nvGrpSpPr>
      <p:grpSpPr>
        <a:xfrm>
          <a:off x="0" y="0"/>
          <a:ext cx="0" cy="0"/>
          <a:chOff x="0" y="0"/>
          <a:chExt cx="0" cy="0"/>
        </a:xfrm>
      </p:grpSpPr>
      <p:sp>
        <p:nvSpPr>
          <p:cNvPr id="338" name="Google Shape;338;p4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4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True/False: The second DFS in Kosaraju's algorithm visits the vertices of GSCC in reverse topologically sorted order. </a:t>
            </a:r>
            <a:endParaRPr sz="4800">
              <a:solidFill>
                <a:srgbClr val="FFFFFF"/>
              </a:solidFill>
              <a:latin typeface="Arial"/>
              <a:ea typeface="Arial"/>
              <a:cs typeface="Arial"/>
              <a:sym typeface="Arial"/>
            </a:endParaRPr>
          </a:p>
        </p:txBody>
      </p:sp>
      <p:sp>
        <p:nvSpPr>
          <p:cNvPr id="340" name="Google Shape;340;p4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341" name="Google Shape;341;p44">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45" name="Shape 345"/>
        <p:cNvGrpSpPr/>
        <p:nvPr/>
      </p:nvGrpSpPr>
      <p:grpSpPr>
        <a:xfrm>
          <a:off x="0" y="0"/>
          <a:ext cx="0" cy="0"/>
          <a:chOff x="0" y="0"/>
          <a:chExt cx="0" cy="0"/>
        </a:xfrm>
      </p:grpSpPr>
      <p:sp>
        <p:nvSpPr>
          <p:cNvPr id="346" name="Google Shape;346;p4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4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False - it visits vertices of GSCC in topologically sorted order</a:t>
            </a:r>
            <a:endParaRPr sz="4800">
              <a:solidFill>
                <a:srgbClr val="FFFFFF"/>
              </a:solidFill>
              <a:latin typeface="Arial"/>
              <a:ea typeface="Arial"/>
              <a:cs typeface="Arial"/>
              <a:sym typeface="Arial"/>
            </a:endParaRPr>
          </a:p>
        </p:txBody>
      </p:sp>
      <p:sp>
        <p:nvSpPr>
          <p:cNvPr id="348" name="Google Shape;348;p4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 </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349" name="Google Shape;349;p45">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53" name="Shape 353"/>
        <p:cNvGrpSpPr/>
        <p:nvPr/>
      </p:nvGrpSpPr>
      <p:grpSpPr>
        <a:xfrm>
          <a:off x="0" y="0"/>
          <a:ext cx="0" cy="0"/>
          <a:chOff x="0" y="0"/>
          <a:chExt cx="0" cy="0"/>
        </a:xfrm>
      </p:grpSpPr>
      <p:sp>
        <p:nvSpPr>
          <p:cNvPr id="354" name="Google Shape;354;p4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46">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2800">
                <a:solidFill>
                  <a:schemeClr val="lt1"/>
                </a:solidFill>
                <a:latin typeface="Arial"/>
                <a:ea typeface="Arial"/>
                <a:cs typeface="Arial"/>
                <a:sym typeface="Arial"/>
              </a:rPr>
              <a:t>Which of these algorithms does not run in </a:t>
            </a:r>
            <a:endParaRPr sz="28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2800">
                <a:solidFill>
                  <a:schemeClr val="lt1"/>
                </a:solidFill>
                <a:latin typeface="Arial"/>
                <a:ea typeface="Arial"/>
                <a:cs typeface="Arial"/>
                <a:sym typeface="Arial"/>
              </a:rPr>
              <a:t>O(m + n) time?</a:t>
            </a:r>
            <a:endParaRPr sz="28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sz="28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800">
                <a:solidFill>
                  <a:schemeClr val="lt1"/>
                </a:solidFill>
                <a:latin typeface="Arial"/>
                <a:ea typeface="Arial"/>
                <a:cs typeface="Arial"/>
                <a:sym typeface="Arial"/>
              </a:rPr>
              <a:t>(a) Finding shortest paths in an unweighted graph</a:t>
            </a:r>
            <a:endParaRPr sz="28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800">
                <a:solidFill>
                  <a:schemeClr val="lt1"/>
                </a:solidFill>
                <a:latin typeface="Arial"/>
                <a:ea typeface="Arial"/>
                <a:cs typeface="Arial"/>
                <a:sym typeface="Arial"/>
              </a:rPr>
              <a:t>(b) Finding SCCs of a directed graph</a:t>
            </a:r>
            <a:endParaRPr sz="2800">
              <a:solidFill>
                <a:schemeClr val="lt1"/>
              </a:solidFill>
              <a:latin typeface="Arial"/>
              <a:ea typeface="Arial"/>
              <a:cs typeface="Arial"/>
              <a:sym typeface="Arial"/>
            </a:endParaRPr>
          </a:p>
          <a:p>
            <a:pPr indent="0" lvl="0" marL="0" rtl="0" algn="l">
              <a:spcBef>
                <a:spcPts val="0"/>
              </a:spcBef>
              <a:spcAft>
                <a:spcPts val="0"/>
              </a:spcAft>
              <a:buNone/>
            </a:pPr>
            <a:r>
              <a:rPr lang="en" sz="2800">
                <a:solidFill>
                  <a:schemeClr val="lt1"/>
                </a:solidFill>
                <a:latin typeface="Arial"/>
                <a:ea typeface="Arial"/>
                <a:cs typeface="Arial"/>
                <a:sym typeface="Arial"/>
              </a:rPr>
              <a:t>(c) Finding shortest paths in a weighted graph</a:t>
            </a:r>
            <a:endParaRPr sz="2500">
              <a:solidFill>
                <a:srgbClr val="FFFFFF"/>
              </a:solidFill>
              <a:latin typeface="Arial"/>
              <a:ea typeface="Arial"/>
              <a:cs typeface="Arial"/>
              <a:sym typeface="Arial"/>
            </a:endParaRPr>
          </a:p>
        </p:txBody>
      </p:sp>
      <p:sp>
        <p:nvSpPr>
          <p:cNvPr id="356" name="Google Shape;356;p4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 </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357" name="Google Shape;357;p46">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67" name="Shape 67"/>
        <p:cNvGrpSpPr/>
        <p:nvPr/>
      </p:nvGrpSpPr>
      <p:grpSpPr>
        <a:xfrm>
          <a:off x="0" y="0"/>
          <a:ext cx="0" cy="0"/>
          <a:chOff x="0" y="0"/>
          <a:chExt cx="0" cy="0"/>
        </a:xfrm>
      </p:grpSpPr>
      <p:sp>
        <p:nvSpPr>
          <p:cNvPr id="68" name="Google Shape;68;p1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1">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(a) Theta(log 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(b) Theta(n log n)</a:t>
            </a:r>
            <a:endParaRPr sz="4800">
              <a:solidFill>
                <a:srgbClr val="FFFFFF"/>
              </a:solidFill>
              <a:latin typeface="Arial"/>
              <a:ea typeface="Arial"/>
              <a:cs typeface="Arial"/>
              <a:sym typeface="Arial"/>
            </a:endParaRPr>
          </a:p>
        </p:txBody>
      </p:sp>
      <p:sp>
        <p:nvSpPr>
          <p:cNvPr id="70" name="Google Shape;70;p1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a:t>
            </a:r>
            <a:r>
              <a:rPr lang="en" sz="3600">
                <a:solidFill>
                  <a:srgbClr val="FFFFFF"/>
                </a:solidFill>
                <a:latin typeface="Arial"/>
                <a:ea typeface="Arial"/>
                <a:cs typeface="Arial"/>
                <a:sym typeface="Arial"/>
              </a:rPr>
              <a:t>Answer</a:t>
            </a:r>
            <a:endParaRPr sz="3600">
              <a:solidFill>
                <a:srgbClr val="FFFFFF"/>
              </a:solidFill>
              <a:latin typeface="Arial"/>
              <a:ea typeface="Arial"/>
              <a:cs typeface="Arial"/>
              <a:sym typeface="Arial"/>
            </a:endParaRPr>
          </a:p>
        </p:txBody>
      </p:sp>
      <p:pic>
        <p:nvPicPr>
          <p:cNvPr id="71" name="Google Shape;71;p11">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61" name="Shape 361"/>
        <p:cNvGrpSpPr/>
        <p:nvPr/>
      </p:nvGrpSpPr>
      <p:grpSpPr>
        <a:xfrm>
          <a:off x="0" y="0"/>
          <a:ext cx="0" cy="0"/>
          <a:chOff x="0" y="0"/>
          <a:chExt cx="0" cy="0"/>
        </a:xfrm>
      </p:grpSpPr>
      <p:sp>
        <p:nvSpPr>
          <p:cNvPr id="362" name="Google Shape;362;p4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47">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sz="48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4800">
                <a:solidFill>
                  <a:schemeClr val="lt1"/>
                </a:solidFill>
                <a:latin typeface="Arial"/>
                <a:ea typeface="Arial"/>
                <a:cs typeface="Arial"/>
                <a:sym typeface="Arial"/>
              </a:rPr>
              <a:t>(c) Finding shortest paths in a weighted graph</a:t>
            </a:r>
            <a:endParaRPr sz="4800">
              <a:solidFill>
                <a:schemeClr val="lt1"/>
              </a:solidFill>
              <a:latin typeface="Arial"/>
              <a:ea typeface="Arial"/>
              <a:cs typeface="Arial"/>
              <a:sym typeface="Arial"/>
            </a:endParaRPr>
          </a:p>
          <a:p>
            <a:pPr indent="0" lvl="0" marL="0" rtl="0" algn="ctr">
              <a:spcBef>
                <a:spcPts val="0"/>
              </a:spcBef>
              <a:spcAft>
                <a:spcPts val="0"/>
              </a:spcAft>
              <a:buNone/>
            </a:pPr>
            <a:r>
              <a:t/>
            </a:r>
            <a:endParaRPr sz="4800">
              <a:solidFill>
                <a:srgbClr val="FFFFFF"/>
              </a:solidFill>
              <a:latin typeface="Arial"/>
              <a:ea typeface="Arial"/>
              <a:cs typeface="Arial"/>
              <a:sym typeface="Arial"/>
            </a:endParaRPr>
          </a:p>
        </p:txBody>
      </p:sp>
      <p:sp>
        <p:nvSpPr>
          <p:cNvPr id="364" name="Google Shape;364;p4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365" name="Google Shape;365;p47">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69" name="Shape 369"/>
        <p:cNvGrpSpPr/>
        <p:nvPr/>
      </p:nvGrpSpPr>
      <p:grpSpPr>
        <a:xfrm>
          <a:off x="0" y="0"/>
          <a:ext cx="0" cy="0"/>
          <a:chOff x="0" y="0"/>
          <a:chExt cx="0" cy="0"/>
        </a:xfrm>
      </p:grpSpPr>
      <p:sp>
        <p:nvSpPr>
          <p:cNvPr id="370" name="Google Shape;370;p48">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48">
            <a:hlinkClick action="ppaction://hlinksldjump" r:id="rId4"/>
          </p:cNvPr>
          <p:cNvSpPr txBox="1"/>
          <p:nvPr>
            <p:ph idx="1" type="body"/>
          </p:nvPr>
        </p:nvSpPr>
        <p:spPr>
          <a:xfrm>
            <a:off x="228600" y="1100850"/>
            <a:ext cx="88404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Which of the following is/are true?</a:t>
            </a:r>
            <a:endParaRPr sz="24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sz="24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(a) Dijkstra's works if we multiply weights by positive constant.</a:t>
            </a:r>
            <a:endParaRPr sz="24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(b) Prim's and Kruskal's work on negative edge weights.</a:t>
            </a:r>
            <a:endParaRPr sz="24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(c) Dijkstra's works if we add a constant to each weight.</a:t>
            </a:r>
            <a:endParaRPr sz="24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(d) Reverse-Delete runs in O(m log n) time.</a:t>
            </a:r>
            <a:endParaRPr sz="24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sz="2400">
              <a:solidFill>
                <a:schemeClr val="lt1"/>
              </a:solidFill>
              <a:latin typeface="Arial"/>
              <a:ea typeface="Arial"/>
              <a:cs typeface="Arial"/>
              <a:sym typeface="Arial"/>
            </a:endParaRPr>
          </a:p>
          <a:p>
            <a:pPr indent="0" lvl="0" marL="0" rtl="0" algn="ctr">
              <a:spcBef>
                <a:spcPts val="0"/>
              </a:spcBef>
              <a:spcAft>
                <a:spcPts val="0"/>
              </a:spcAft>
              <a:buNone/>
            </a:pPr>
            <a:r>
              <a:t/>
            </a:r>
            <a:endParaRPr sz="2700">
              <a:solidFill>
                <a:srgbClr val="FFFFFF"/>
              </a:solidFill>
              <a:latin typeface="Arial"/>
              <a:ea typeface="Arial"/>
              <a:cs typeface="Arial"/>
              <a:sym typeface="Arial"/>
            </a:endParaRPr>
          </a:p>
        </p:txBody>
      </p:sp>
      <p:sp>
        <p:nvSpPr>
          <p:cNvPr id="372" name="Google Shape;372;p4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 </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373" name="Google Shape;373;p48">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77" name="Shape 377"/>
        <p:cNvGrpSpPr/>
        <p:nvPr/>
      </p:nvGrpSpPr>
      <p:grpSpPr>
        <a:xfrm>
          <a:off x="0" y="0"/>
          <a:ext cx="0" cy="0"/>
          <a:chOff x="0" y="0"/>
          <a:chExt cx="0" cy="0"/>
        </a:xfrm>
      </p:grpSpPr>
      <p:sp>
        <p:nvSpPr>
          <p:cNvPr id="378" name="Google Shape;378;p4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49">
            <a:hlinkClick action="ppaction://hlinksldjump" r:id="rId4"/>
          </p:cNvPr>
          <p:cNvSpPr txBox="1"/>
          <p:nvPr>
            <p:ph idx="1" type="body"/>
          </p:nvPr>
        </p:nvSpPr>
        <p:spPr>
          <a:xfrm>
            <a:off x="304800" y="1024650"/>
            <a:ext cx="8707800" cy="492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(a) Dijkstra's works if we multiply weights by positive constant.</a:t>
            </a:r>
            <a:endParaRPr sz="2400">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sz="2400">
                <a:solidFill>
                  <a:schemeClr val="lt1"/>
                </a:solidFill>
                <a:latin typeface="Arial"/>
                <a:ea typeface="Arial"/>
                <a:cs typeface="Arial"/>
                <a:sym typeface="Arial"/>
              </a:rPr>
              <a:t>(b) Prim's and Kruskal's work on negative edge weights.</a:t>
            </a:r>
            <a:endParaRPr sz="4800">
              <a:solidFill>
                <a:srgbClr val="FFFFFF"/>
              </a:solidFill>
              <a:latin typeface="Arial"/>
              <a:ea typeface="Arial"/>
              <a:cs typeface="Arial"/>
              <a:sym typeface="Arial"/>
            </a:endParaRPr>
          </a:p>
        </p:txBody>
      </p:sp>
      <p:sp>
        <p:nvSpPr>
          <p:cNvPr id="380" name="Google Shape;380;p4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Advanced Graphs </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381" name="Google Shape;381;p49">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85" name="Shape 385"/>
        <p:cNvGrpSpPr/>
        <p:nvPr/>
      </p:nvGrpSpPr>
      <p:grpSpPr>
        <a:xfrm>
          <a:off x="0" y="0"/>
          <a:ext cx="0" cy="0"/>
          <a:chOff x="0" y="0"/>
          <a:chExt cx="0" cy="0"/>
        </a:xfrm>
      </p:grpSpPr>
      <p:sp>
        <p:nvSpPr>
          <p:cNvPr id="386" name="Google Shape;386;p5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50">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100">
                <a:solidFill>
                  <a:srgbClr val="FFFFFF"/>
                </a:solidFill>
                <a:latin typeface="Arial"/>
                <a:ea typeface="Arial"/>
                <a:cs typeface="Arial"/>
                <a:sym typeface="Arial"/>
              </a:rPr>
              <a:t>Stacks follow the _____ invariant, while queues follow the _____ invariant.</a:t>
            </a:r>
            <a:endParaRPr sz="4100">
              <a:solidFill>
                <a:srgbClr val="FFFFFF"/>
              </a:solidFill>
              <a:latin typeface="Arial"/>
              <a:ea typeface="Arial"/>
              <a:cs typeface="Arial"/>
              <a:sym typeface="Arial"/>
            </a:endParaRPr>
          </a:p>
        </p:txBody>
      </p:sp>
      <p:sp>
        <p:nvSpPr>
          <p:cNvPr id="388" name="Google Shape;388;p5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chemeClr val="lt1"/>
              </a:solidFill>
              <a:latin typeface="Arial"/>
              <a:ea typeface="Arial"/>
              <a:cs typeface="Arial"/>
              <a:sym typeface="Arial"/>
            </a:endParaRPr>
          </a:p>
        </p:txBody>
      </p:sp>
      <p:pic>
        <p:nvPicPr>
          <p:cNvPr id="389" name="Google Shape;389;p50">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93" name="Shape 393"/>
        <p:cNvGrpSpPr/>
        <p:nvPr/>
      </p:nvGrpSpPr>
      <p:grpSpPr>
        <a:xfrm>
          <a:off x="0" y="0"/>
          <a:ext cx="0" cy="0"/>
          <a:chOff x="0" y="0"/>
          <a:chExt cx="0" cy="0"/>
        </a:xfrm>
      </p:grpSpPr>
      <p:sp>
        <p:nvSpPr>
          <p:cNvPr id="394" name="Google Shape;394;p5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51">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Stacks - LIFO</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Queues - FIFO</a:t>
            </a:r>
            <a:endParaRPr sz="4800">
              <a:solidFill>
                <a:srgbClr val="FFFFFF"/>
              </a:solidFill>
              <a:latin typeface="Arial"/>
              <a:ea typeface="Arial"/>
              <a:cs typeface="Arial"/>
              <a:sym typeface="Arial"/>
            </a:endParaRPr>
          </a:p>
        </p:txBody>
      </p:sp>
      <p:sp>
        <p:nvSpPr>
          <p:cNvPr id="396" name="Google Shape;396;p5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$100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397" name="Google Shape;397;p51">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01" name="Shape 401"/>
        <p:cNvGrpSpPr/>
        <p:nvPr/>
      </p:nvGrpSpPr>
      <p:grpSpPr>
        <a:xfrm>
          <a:off x="0" y="0"/>
          <a:ext cx="0" cy="0"/>
          <a:chOff x="0" y="0"/>
          <a:chExt cx="0" cy="0"/>
        </a:xfrm>
      </p:grpSpPr>
      <p:sp>
        <p:nvSpPr>
          <p:cNvPr id="402" name="Google Shape;402;p52">
            <a:hlinkClick action="ppaction://hlinksldjump" r:id="rId3"/>
          </p:cNvPr>
          <p:cNvSpPr/>
          <p:nvPr/>
        </p:nvSpPr>
        <p:spPr>
          <a:xfrm>
            <a:off x="972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52">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100">
                <a:solidFill>
                  <a:schemeClr val="lt1"/>
                </a:solidFill>
                <a:latin typeface="Arial"/>
                <a:ea typeface="Arial"/>
                <a:cs typeface="Arial"/>
                <a:sym typeface="Arial"/>
              </a:rPr>
              <a:t>A heap must be a…</a:t>
            </a:r>
            <a:endParaRPr sz="41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4100">
                <a:solidFill>
                  <a:schemeClr val="lt1"/>
                </a:solidFill>
                <a:latin typeface="Arial"/>
                <a:ea typeface="Arial"/>
                <a:cs typeface="Arial"/>
                <a:sym typeface="Arial"/>
              </a:rPr>
              <a:t>(a) Binary search tree</a:t>
            </a:r>
            <a:endParaRPr sz="41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4100">
                <a:solidFill>
                  <a:schemeClr val="lt1"/>
                </a:solidFill>
                <a:latin typeface="Arial"/>
                <a:ea typeface="Arial"/>
                <a:cs typeface="Arial"/>
                <a:sym typeface="Arial"/>
              </a:rPr>
              <a:t>(b) Almost complete binary tree</a:t>
            </a:r>
            <a:endParaRPr sz="4100">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 sz="4100">
                <a:solidFill>
                  <a:schemeClr val="lt1"/>
                </a:solidFill>
                <a:latin typeface="Arial"/>
                <a:ea typeface="Arial"/>
                <a:cs typeface="Arial"/>
                <a:sym typeface="Arial"/>
              </a:rPr>
              <a:t>(c) Compressed trie</a:t>
            </a:r>
            <a:endParaRPr sz="4100">
              <a:solidFill>
                <a:schemeClr val="lt1"/>
              </a:solidFill>
              <a:latin typeface="Arial"/>
              <a:ea typeface="Arial"/>
              <a:cs typeface="Arial"/>
              <a:sym typeface="Arial"/>
            </a:endParaRPr>
          </a:p>
          <a:p>
            <a:pPr indent="0" lvl="0" marL="0" rtl="0" algn="ctr">
              <a:spcBef>
                <a:spcPts val="0"/>
              </a:spcBef>
              <a:spcAft>
                <a:spcPts val="0"/>
              </a:spcAft>
              <a:buNone/>
            </a:pPr>
            <a:r>
              <a:rPr lang="en" sz="4100">
                <a:solidFill>
                  <a:schemeClr val="lt1"/>
                </a:solidFill>
                <a:latin typeface="Arial"/>
                <a:ea typeface="Arial"/>
                <a:cs typeface="Arial"/>
                <a:sym typeface="Arial"/>
              </a:rPr>
              <a:t>(d) Sorted array</a:t>
            </a:r>
            <a:endParaRPr sz="4800">
              <a:solidFill>
                <a:srgbClr val="FFFFFF"/>
              </a:solidFill>
              <a:latin typeface="Arial"/>
              <a:ea typeface="Arial"/>
              <a:cs typeface="Arial"/>
              <a:sym typeface="Arial"/>
            </a:endParaRPr>
          </a:p>
        </p:txBody>
      </p:sp>
      <p:sp>
        <p:nvSpPr>
          <p:cNvPr id="404" name="Google Shape;404;p5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405" name="Google Shape;405;p52">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09" name="Shape 409"/>
        <p:cNvGrpSpPr/>
        <p:nvPr/>
      </p:nvGrpSpPr>
      <p:grpSpPr>
        <a:xfrm>
          <a:off x="0" y="0"/>
          <a:ext cx="0" cy="0"/>
          <a:chOff x="0" y="0"/>
          <a:chExt cx="0" cy="0"/>
        </a:xfrm>
      </p:grpSpPr>
      <p:sp>
        <p:nvSpPr>
          <p:cNvPr id="410" name="Google Shape;410;p5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53">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(b) Almost complete binary tree</a:t>
            </a:r>
            <a:endParaRPr sz="4800">
              <a:solidFill>
                <a:srgbClr val="FFFFFF"/>
              </a:solidFill>
              <a:latin typeface="Arial"/>
              <a:ea typeface="Arial"/>
              <a:cs typeface="Arial"/>
              <a:sym typeface="Arial"/>
            </a:endParaRPr>
          </a:p>
        </p:txBody>
      </p:sp>
      <p:sp>
        <p:nvSpPr>
          <p:cNvPr id="412" name="Google Shape;412;p5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413" name="Google Shape;413;p53">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17" name="Shape 417"/>
        <p:cNvGrpSpPr/>
        <p:nvPr/>
      </p:nvGrpSpPr>
      <p:grpSpPr>
        <a:xfrm>
          <a:off x="0" y="0"/>
          <a:ext cx="0" cy="0"/>
          <a:chOff x="0" y="0"/>
          <a:chExt cx="0" cy="0"/>
        </a:xfrm>
      </p:grpSpPr>
      <p:sp>
        <p:nvSpPr>
          <p:cNvPr id="418" name="Google Shape;418;p5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5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800">
                <a:solidFill>
                  <a:schemeClr val="lt1"/>
                </a:solidFill>
                <a:latin typeface="Arial"/>
                <a:ea typeface="Arial"/>
                <a:cs typeface="Arial"/>
                <a:sym typeface="Arial"/>
              </a:rPr>
              <a:t>What is the space complexity of a compressed trie with </a:t>
            </a:r>
            <a:r>
              <a:rPr i="1" lang="en" sz="4800">
                <a:solidFill>
                  <a:schemeClr val="lt1"/>
                </a:solidFill>
                <a:latin typeface="Arial"/>
                <a:ea typeface="Arial"/>
                <a:cs typeface="Arial"/>
                <a:sym typeface="Arial"/>
              </a:rPr>
              <a:t>s</a:t>
            </a:r>
            <a:r>
              <a:rPr lang="en" sz="4800">
                <a:solidFill>
                  <a:schemeClr val="lt1"/>
                </a:solidFill>
                <a:latin typeface="Arial"/>
                <a:ea typeface="Arial"/>
                <a:cs typeface="Arial"/>
                <a:sym typeface="Arial"/>
              </a:rPr>
              <a:t> strings? How many leaves does the trie have?</a:t>
            </a:r>
            <a:endParaRPr>
              <a:solidFill>
                <a:srgbClr val="FFFFFF"/>
              </a:solidFill>
              <a:latin typeface="Arial"/>
              <a:ea typeface="Arial"/>
              <a:cs typeface="Arial"/>
              <a:sym typeface="Arial"/>
            </a:endParaRPr>
          </a:p>
        </p:txBody>
      </p:sp>
      <p:sp>
        <p:nvSpPr>
          <p:cNvPr id="420" name="Google Shape;420;p5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 </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Question</a:t>
            </a:r>
            <a:endParaRPr sz="3600">
              <a:solidFill>
                <a:srgbClr val="FFFFFF"/>
              </a:solidFill>
              <a:latin typeface="Arial"/>
              <a:ea typeface="Arial"/>
              <a:cs typeface="Arial"/>
              <a:sym typeface="Arial"/>
            </a:endParaRPr>
          </a:p>
        </p:txBody>
      </p:sp>
      <p:pic>
        <p:nvPicPr>
          <p:cNvPr id="421" name="Google Shape;421;p54">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25" name="Shape 425"/>
        <p:cNvGrpSpPr/>
        <p:nvPr/>
      </p:nvGrpSpPr>
      <p:grpSpPr>
        <a:xfrm>
          <a:off x="0" y="0"/>
          <a:ext cx="0" cy="0"/>
          <a:chOff x="0" y="0"/>
          <a:chExt cx="0" cy="0"/>
        </a:xfrm>
      </p:grpSpPr>
      <p:sp>
        <p:nvSpPr>
          <p:cNvPr id="426" name="Google Shape;426;p5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5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1"/>
                </a:solidFill>
                <a:latin typeface="Arial"/>
                <a:ea typeface="Arial"/>
                <a:cs typeface="Arial"/>
                <a:sym typeface="Arial"/>
              </a:rPr>
              <a:t>Nodes: </a:t>
            </a:r>
            <a:r>
              <a:rPr lang="en" sz="4800">
                <a:solidFill>
                  <a:schemeClr val="lt1"/>
                </a:solidFill>
                <a:latin typeface="Arial"/>
                <a:ea typeface="Arial"/>
                <a:cs typeface="Arial"/>
                <a:sym typeface="Arial"/>
              </a:rPr>
              <a:t>O(s)</a:t>
            </a:r>
            <a:endParaRPr sz="4800">
              <a:solidFill>
                <a:schemeClr val="lt1"/>
              </a:solidFill>
              <a:latin typeface="Arial"/>
              <a:ea typeface="Arial"/>
              <a:cs typeface="Arial"/>
              <a:sym typeface="Arial"/>
            </a:endParaRPr>
          </a:p>
          <a:p>
            <a:pPr indent="0" lvl="0" marL="0" rtl="0" algn="ctr">
              <a:spcBef>
                <a:spcPts val="0"/>
              </a:spcBef>
              <a:spcAft>
                <a:spcPts val="0"/>
              </a:spcAft>
              <a:buNone/>
            </a:pPr>
            <a:r>
              <a:rPr lang="en" sz="4800">
                <a:solidFill>
                  <a:schemeClr val="lt1"/>
                </a:solidFill>
                <a:latin typeface="Arial"/>
                <a:ea typeface="Arial"/>
                <a:cs typeface="Arial"/>
                <a:sym typeface="Arial"/>
              </a:rPr>
              <a:t>Leaves: s</a:t>
            </a:r>
            <a:endParaRPr sz="4800">
              <a:solidFill>
                <a:srgbClr val="FFFFFF"/>
              </a:solidFill>
              <a:latin typeface="Arial"/>
              <a:ea typeface="Arial"/>
              <a:cs typeface="Arial"/>
              <a:sym typeface="Arial"/>
            </a:endParaRPr>
          </a:p>
        </p:txBody>
      </p:sp>
      <p:sp>
        <p:nvSpPr>
          <p:cNvPr id="428" name="Google Shape;428;p5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429" name="Google Shape;429;p55">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33" name="Shape 433"/>
        <p:cNvGrpSpPr/>
        <p:nvPr/>
      </p:nvGrpSpPr>
      <p:grpSpPr>
        <a:xfrm>
          <a:off x="0" y="0"/>
          <a:ext cx="0" cy="0"/>
          <a:chOff x="0" y="0"/>
          <a:chExt cx="0" cy="0"/>
        </a:xfrm>
      </p:grpSpPr>
      <p:sp>
        <p:nvSpPr>
          <p:cNvPr id="434" name="Google Shape;434;p5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56">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1"/>
                </a:solidFill>
                <a:latin typeface="Arial"/>
                <a:ea typeface="Arial"/>
                <a:cs typeface="Arial"/>
                <a:sym typeface="Arial"/>
              </a:rPr>
              <a:t>True/False: Using a compressed trie improves runtimes for insert, search, delete.</a:t>
            </a:r>
            <a:endParaRPr sz="4800">
              <a:solidFill>
                <a:srgbClr val="FFFFFF"/>
              </a:solidFill>
              <a:latin typeface="Arial"/>
              <a:ea typeface="Arial"/>
              <a:cs typeface="Arial"/>
              <a:sym typeface="Arial"/>
            </a:endParaRPr>
          </a:p>
        </p:txBody>
      </p:sp>
      <p:sp>
        <p:nvSpPr>
          <p:cNvPr id="436" name="Google Shape;436;p5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437" name="Google Shape;437;p56">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75" name="Shape 75"/>
        <p:cNvGrpSpPr/>
        <p:nvPr/>
      </p:nvGrpSpPr>
      <p:grpSpPr>
        <a:xfrm>
          <a:off x="0" y="0"/>
          <a:ext cx="0" cy="0"/>
          <a:chOff x="0" y="0"/>
          <a:chExt cx="0" cy="0"/>
        </a:xfrm>
      </p:grpSpPr>
      <p:sp>
        <p:nvSpPr>
          <p:cNvPr id="76" name="Google Shape;76;p1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2">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What does </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T(n) = 2T(n/3) + cn </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solve to?</a:t>
            </a:r>
            <a:endParaRPr sz="4800">
              <a:solidFill>
                <a:srgbClr val="FFFFFF"/>
              </a:solidFill>
              <a:latin typeface="Arial"/>
              <a:ea typeface="Arial"/>
              <a:cs typeface="Arial"/>
              <a:sym typeface="Arial"/>
            </a:endParaRPr>
          </a:p>
        </p:txBody>
      </p:sp>
      <p:sp>
        <p:nvSpPr>
          <p:cNvPr id="78" name="Google Shape;78;p1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$200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a:solidFill>
                <a:srgbClr val="FFFFFF"/>
              </a:solidFill>
              <a:latin typeface="Arial"/>
              <a:ea typeface="Arial"/>
              <a:cs typeface="Arial"/>
              <a:sym typeface="Arial"/>
            </a:endParaRPr>
          </a:p>
        </p:txBody>
      </p:sp>
      <p:pic>
        <p:nvPicPr>
          <p:cNvPr id="79" name="Google Shape;79;p12">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41" name="Shape 441"/>
        <p:cNvGrpSpPr/>
        <p:nvPr/>
      </p:nvGrpSpPr>
      <p:grpSpPr>
        <a:xfrm>
          <a:off x="0" y="0"/>
          <a:ext cx="0" cy="0"/>
          <a:chOff x="0" y="0"/>
          <a:chExt cx="0" cy="0"/>
        </a:xfrm>
      </p:grpSpPr>
      <p:sp>
        <p:nvSpPr>
          <p:cNvPr id="442" name="Google Shape;442;p5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57">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False</a:t>
            </a:r>
            <a:endParaRPr sz="4800">
              <a:solidFill>
                <a:srgbClr val="FFFFFF"/>
              </a:solidFill>
              <a:latin typeface="Arial"/>
              <a:ea typeface="Arial"/>
              <a:cs typeface="Arial"/>
              <a:sym typeface="Arial"/>
            </a:endParaRPr>
          </a:p>
        </p:txBody>
      </p:sp>
      <p:sp>
        <p:nvSpPr>
          <p:cNvPr id="444" name="Google Shape;444;p5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445" name="Google Shape;445;p57">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49" name="Shape 449"/>
        <p:cNvGrpSpPr/>
        <p:nvPr/>
      </p:nvGrpSpPr>
      <p:grpSpPr>
        <a:xfrm>
          <a:off x="0" y="0"/>
          <a:ext cx="0" cy="0"/>
          <a:chOff x="0" y="0"/>
          <a:chExt cx="0" cy="0"/>
        </a:xfrm>
      </p:grpSpPr>
      <p:sp>
        <p:nvSpPr>
          <p:cNvPr id="450" name="Google Shape;450;p58">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58">
            <a:hlinkClick action="ppaction://hlinksldjump" r:id="rId4"/>
          </p:cNvPr>
          <p:cNvSpPr txBox="1"/>
          <p:nvPr>
            <p:ph idx="1" type="body"/>
          </p:nvPr>
        </p:nvSpPr>
        <p:spPr>
          <a:xfrm>
            <a:off x="457200" y="1481850"/>
            <a:ext cx="8229600" cy="4514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lt1"/>
                </a:solidFill>
                <a:latin typeface="Arial"/>
                <a:ea typeface="Arial"/>
                <a:cs typeface="Arial"/>
                <a:sym typeface="Arial"/>
              </a:rPr>
              <a:t>Which of the following is incorrect about open addressing?</a:t>
            </a:r>
            <a:endParaRPr>
              <a:solidFill>
                <a:schemeClr val="lt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t/>
            </a:r>
            <a:endParaRPr>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a:solidFill>
                  <a:schemeClr val="lt1"/>
                </a:solidFill>
                <a:latin typeface="Arial"/>
                <a:ea typeface="Arial"/>
                <a:cs typeface="Arial"/>
                <a:sym typeface="Arial"/>
              </a:rPr>
              <a:t>(a) UHA assumes m! probe sequences</a:t>
            </a:r>
            <a:endParaRPr>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a:solidFill>
                  <a:schemeClr val="lt1"/>
                </a:solidFill>
                <a:latin typeface="Arial"/>
                <a:ea typeface="Arial"/>
                <a:cs typeface="Arial"/>
                <a:sym typeface="Arial"/>
              </a:rPr>
              <a:t>(b) Linear probing produces m probe sequences</a:t>
            </a:r>
            <a:endParaRPr>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a:solidFill>
                  <a:schemeClr val="lt1"/>
                </a:solidFill>
                <a:latin typeface="Arial"/>
                <a:ea typeface="Arial"/>
                <a:cs typeface="Arial"/>
                <a:sym typeface="Arial"/>
              </a:rPr>
              <a:t>(c) Quadratic probing produces m^2 probe sequences</a:t>
            </a:r>
            <a:endParaRPr>
              <a:solidFill>
                <a:schemeClr val="lt1"/>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
                <a:solidFill>
                  <a:schemeClr val="lt1"/>
                </a:solidFill>
                <a:latin typeface="Arial"/>
                <a:ea typeface="Arial"/>
                <a:cs typeface="Arial"/>
                <a:sym typeface="Arial"/>
              </a:rPr>
              <a:t>(d) Double hashing produces m^2 probe sequences</a:t>
            </a:r>
            <a:endParaRPr sz="4800">
              <a:solidFill>
                <a:schemeClr val="lt1"/>
              </a:solidFill>
              <a:latin typeface="Arial"/>
              <a:ea typeface="Arial"/>
              <a:cs typeface="Arial"/>
              <a:sym typeface="Arial"/>
            </a:endParaRPr>
          </a:p>
          <a:p>
            <a:pPr indent="0" lvl="0" marL="0" rtl="0" algn="ctr">
              <a:spcBef>
                <a:spcPts val="0"/>
              </a:spcBef>
              <a:spcAft>
                <a:spcPts val="0"/>
              </a:spcAft>
              <a:buNone/>
            </a:pPr>
            <a:r>
              <a:t/>
            </a:r>
            <a:endParaRPr sz="2400">
              <a:solidFill>
                <a:srgbClr val="FFFFFF"/>
              </a:solidFill>
              <a:latin typeface="Arial"/>
              <a:ea typeface="Arial"/>
              <a:cs typeface="Arial"/>
              <a:sym typeface="Arial"/>
            </a:endParaRPr>
          </a:p>
        </p:txBody>
      </p:sp>
      <p:sp>
        <p:nvSpPr>
          <p:cNvPr id="452" name="Google Shape;452;p5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453" name="Google Shape;453;p58">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57" name="Shape 457"/>
        <p:cNvGrpSpPr/>
        <p:nvPr/>
      </p:nvGrpSpPr>
      <p:grpSpPr>
        <a:xfrm>
          <a:off x="0" y="0"/>
          <a:ext cx="0" cy="0"/>
          <a:chOff x="0" y="0"/>
          <a:chExt cx="0" cy="0"/>
        </a:xfrm>
      </p:grpSpPr>
      <p:sp>
        <p:nvSpPr>
          <p:cNvPr id="458" name="Google Shape;458;p5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59">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1"/>
                </a:solidFill>
                <a:latin typeface="Arial"/>
                <a:ea typeface="Arial"/>
                <a:cs typeface="Arial"/>
                <a:sym typeface="Arial"/>
              </a:rPr>
              <a:t>(c) Quadratic probing produces m^2 sequences</a:t>
            </a:r>
            <a:endParaRPr sz="4800">
              <a:solidFill>
                <a:srgbClr val="FFFFFF"/>
              </a:solidFill>
              <a:latin typeface="Arial"/>
              <a:ea typeface="Arial"/>
              <a:cs typeface="Arial"/>
              <a:sym typeface="Arial"/>
            </a:endParaRPr>
          </a:p>
        </p:txBody>
      </p:sp>
      <p:sp>
        <p:nvSpPr>
          <p:cNvPr id="460" name="Google Shape;460;p5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Data Structures</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461" name="Google Shape;461;p59">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65" name="Shape 465"/>
        <p:cNvGrpSpPr/>
        <p:nvPr/>
      </p:nvGrpSpPr>
      <p:grpSpPr>
        <a:xfrm>
          <a:off x="0" y="0"/>
          <a:ext cx="0" cy="0"/>
          <a:chOff x="0" y="0"/>
          <a:chExt cx="0" cy="0"/>
        </a:xfrm>
      </p:grpSpPr>
      <p:sp>
        <p:nvSpPr>
          <p:cNvPr id="466" name="Google Shape;466;p6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60">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To efficiently determine if a cycle could exist in Kruskal's, we use the _____ data structure.</a:t>
            </a:r>
            <a:endParaRPr sz="4800">
              <a:solidFill>
                <a:srgbClr val="FFFFFF"/>
              </a:solidFill>
              <a:latin typeface="Arial"/>
              <a:ea typeface="Arial"/>
              <a:cs typeface="Arial"/>
              <a:sym typeface="Arial"/>
            </a:endParaRPr>
          </a:p>
        </p:txBody>
      </p:sp>
      <p:sp>
        <p:nvSpPr>
          <p:cNvPr id="468" name="Google Shape;468;p60">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$100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chemeClr val="lt1"/>
              </a:solidFill>
              <a:latin typeface="Arial"/>
              <a:ea typeface="Arial"/>
              <a:cs typeface="Arial"/>
              <a:sym typeface="Arial"/>
            </a:endParaRPr>
          </a:p>
        </p:txBody>
      </p:sp>
      <p:pic>
        <p:nvPicPr>
          <p:cNvPr id="469" name="Google Shape;469;p60">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73" name="Shape 473"/>
        <p:cNvGrpSpPr/>
        <p:nvPr/>
      </p:nvGrpSpPr>
      <p:grpSpPr>
        <a:xfrm>
          <a:off x="0" y="0"/>
          <a:ext cx="0" cy="0"/>
          <a:chOff x="0" y="0"/>
          <a:chExt cx="0" cy="0"/>
        </a:xfrm>
      </p:grpSpPr>
      <p:sp>
        <p:nvSpPr>
          <p:cNvPr id="474" name="Google Shape;474;p6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61">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Union Find</a:t>
            </a:r>
            <a:endParaRPr sz="4800">
              <a:solidFill>
                <a:srgbClr val="FFFFFF"/>
              </a:solidFill>
              <a:latin typeface="Arial"/>
              <a:ea typeface="Arial"/>
              <a:cs typeface="Arial"/>
              <a:sym typeface="Arial"/>
            </a:endParaRPr>
          </a:p>
        </p:txBody>
      </p:sp>
      <p:sp>
        <p:nvSpPr>
          <p:cNvPr id="476" name="Google Shape;476;p61">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$100 </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Answer</a:t>
            </a:r>
            <a:endParaRPr sz="3600">
              <a:solidFill>
                <a:srgbClr val="FFFFFF"/>
              </a:solidFill>
              <a:latin typeface="Arial"/>
              <a:ea typeface="Arial"/>
              <a:cs typeface="Arial"/>
              <a:sym typeface="Arial"/>
            </a:endParaRPr>
          </a:p>
        </p:txBody>
      </p:sp>
      <p:pic>
        <p:nvPicPr>
          <p:cNvPr id="477" name="Google Shape;477;p61">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81" name="Shape 481"/>
        <p:cNvGrpSpPr/>
        <p:nvPr/>
      </p:nvGrpSpPr>
      <p:grpSpPr>
        <a:xfrm>
          <a:off x="0" y="0"/>
          <a:ext cx="0" cy="0"/>
          <a:chOff x="0" y="0"/>
          <a:chExt cx="0" cy="0"/>
        </a:xfrm>
      </p:grpSpPr>
      <p:sp>
        <p:nvSpPr>
          <p:cNvPr id="482" name="Google Shape;482;p6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62">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A Huffman tree is a…</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(a) Min-heap</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(b) Max-heap</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(c)</a:t>
            </a:r>
            <a:r>
              <a:rPr lang="en" sz="4800">
                <a:solidFill>
                  <a:srgbClr val="FFFFFF"/>
                </a:solidFill>
                <a:latin typeface="Arial"/>
                <a:ea typeface="Arial"/>
                <a:cs typeface="Arial"/>
                <a:sym typeface="Arial"/>
              </a:rPr>
              <a:t> Full binary tree</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(d) Binary search tree</a:t>
            </a:r>
            <a:endParaRPr sz="4800">
              <a:solidFill>
                <a:srgbClr val="FFFFFF"/>
              </a:solidFill>
              <a:latin typeface="Arial"/>
              <a:ea typeface="Arial"/>
              <a:cs typeface="Arial"/>
              <a:sym typeface="Arial"/>
            </a:endParaRPr>
          </a:p>
        </p:txBody>
      </p:sp>
      <p:sp>
        <p:nvSpPr>
          <p:cNvPr id="484" name="Google Shape;484;p6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485" name="Google Shape;485;p62">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89" name="Shape 489"/>
        <p:cNvGrpSpPr/>
        <p:nvPr/>
      </p:nvGrpSpPr>
      <p:grpSpPr>
        <a:xfrm>
          <a:off x="0" y="0"/>
          <a:ext cx="0" cy="0"/>
          <a:chOff x="0" y="0"/>
          <a:chExt cx="0" cy="0"/>
        </a:xfrm>
      </p:grpSpPr>
      <p:sp>
        <p:nvSpPr>
          <p:cNvPr id="490" name="Google Shape;490;p6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63">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(c)</a:t>
            </a:r>
            <a:r>
              <a:rPr lang="en" sz="4800">
                <a:solidFill>
                  <a:srgbClr val="FFFFFF"/>
                </a:solidFill>
                <a:latin typeface="Arial"/>
                <a:ea typeface="Arial"/>
                <a:cs typeface="Arial"/>
                <a:sym typeface="Arial"/>
              </a:rPr>
              <a:t> Full binary tree</a:t>
            </a:r>
            <a:endParaRPr sz="4800">
              <a:solidFill>
                <a:srgbClr val="FFFFFF"/>
              </a:solidFill>
              <a:latin typeface="Arial"/>
              <a:ea typeface="Arial"/>
              <a:cs typeface="Arial"/>
              <a:sym typeface="Arial"/>
            </a:endParaRPr>
          </a:p>
        </p:txBody>
      </p:sp>
      <p:sp>
        <p:nvSpPr>
          <p:cNvPr id="492" name="Google Shape;492;p6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$200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493" name="Google Shape;493;p63">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497" name="Shape 497"/>
        <p:cNvGrpSpPr/>
        <p:nvPr/>
      </p:nvGrpSpPr>
      <p:grpSpPr>
        <a:xfrm>
          <a:off x="0" y="0"/>
          <a:ext cx="0" cy="0"/>
          <a:chOff x="0" y="0"/>
          <a:chExt cx="0" cy="0"/>
        </a:xfrm>
      </p:grpSpPr>
      <p:sp>
        <p:nvSpPr>
          <p:cNvPr id="498" name="Google Shape;498;p6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6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1"/>
                </a:solidFill>
                <a:latin typeface="Arial"/>
                <a:ea typeface="Arial"/>
                <a:cs typeface="Arial"/>
                <a:sym typeface="Arial"/>
              </a:rPr>
              <a:t>The </a:t>
            </a:r>
            <a:r>
              <a:rPr lang="en" sz="4800">
                <a:solidFill>
                  <a:schemeClr val="lt1"/>
                </a:solidFill>
                <a:latin typeface="Arial"/>
                <a:ea typeface="Arial"/>
                <a:cs typeface="Arial"/>
                <a:sym typeface="Arial"/>
              </a:rPr>
              <a:t>discovery and finishing times of a </a:t>
            </a:r>
            <a:r>
              <a:rPr lang="en" sz="4800">
                <a:solidFill>
                  <a:srgbClr val="FFFFFF"/>
                </a:solidFill>
                <a:latin typeface="Arial"/>
                <a:ea typeface="Arial"/>
                <a:cs typeface="Arial"/>
                <a:sym typeface="Arial"/>
              </a:rPr>
              <a:t>DFS traversal makes a well-formed _____ structure.</a:t>
            </a:r>
            <a:endParaRPr i="1" sz="4800">
              <a:solidFill>
                <a:srgbClr val="FFFFFF"/>
              </a:solidFill>
              <a:latin typeface="Arial"/>
              <a:ea typeface="Arial"/>
              <a:cs typeface="Arial"/>
              <a:sym typeface="Arial"/>
            </a:endParaRPr>
          </a:p>
        </p:txBody>
      </p:sp>
      <p:sp>
        <p:nvSpPr>
          <p:cNvPr id="500" name="Google Shape;500;p6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501" name="Google Shape;501;p64">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05" name="Shape 505"/>
        <p:cNvGrpSpPr/>
        <p:nvPr/>
      </p:nvGrpSpPr>
      <p:grpSpPr>
        <a:xfrm>
          <a:off x="0" y="0"/>
          <a:ext cx="0" cy="0"/>
          <a:chOff x="0" y="0"/>
          <a:chExt cx="0" cy="0"/>
        </a:xfrm>
      </p:grpSpPr>
      <p:sp>
        <p:nvSpPr>
          <p:cNvPr id="506" name="Google Shape;506;p6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6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Parentheses</a:t>
            </a:r>
            <a:endParaRPr sz="4800">
              <a:solidFill>
                <a:srgbClr val="FFFFFF"/>
              </a:solidFill>
              <a:latin typeface="Arial"/>
              <a:ea typeface="Arial"/>
              <a:cs typeface="Arial"/>
              <a:sym typeface="Arial"/>
            </a:endParaRPr>
          </a:p>
        </p:txBody>
      </p:sp>
      <p:sp>
        <p:nvSpPr>
          <p:cNvPr id="508" name="Google Shape;508;p6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$300 </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Answer</a:t>
            </a:r>
            <a:endParaRPr sz="3600">
              <a:solidFill>
                <a:srgbClr val="FFFFFF"/>
              </a:solidFill>
              <a:latin typeface="Arial"/>
              <a:ea typeface="Arial"/>
              <a:cs typeface="Arial"/>
              <a:sym typeface="Arial"/>
            </a:endParaRPr>
          </a:p>
        </p:txBody>
      </p:sp>
      <p:pic>
        <p:nvPicPr>
          <p:cNvPr id="509" name="Google Shape;509;p65">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13" name="Shape 513"/>
        <p:cNvGrpSpPr/>
        <p:nvPr/>
      </p:nvGrpSpPr>
      <p:grpSpPr>
        <a:xfrm>
          <a:off x="0" y="0"/>
          <a:ext cx="0" cy="0"/>
          <a:chOff x="0" y="0"/>
          <a:chExt cx="0" cy="0"/>
        </a:xfrm>
      </p:grpSpPr>
      <p:sp>
        <p:nvSpPr>
          <p:cNvPr id="514" name="Google Shape;514;p6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66">
            <a:hlinkClick action="ppaction://hlinksldjump" r:id="rId4"/>
          </p:cNvPr>
          <p:cNvSpPr txBox="1"/>
          <p:nvPr>
            <p:ph idx="1" type="body"/>
          </p:nvPr>
        </p:nvSpPr>
        <p:spPr>
          <a:xfrm>
            <a:off x="457200" y="1024650"/>
            <a:ext cx="8229600" cy="1780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100">
                <a:solidFill>
                  <a:srgbClr val="FFFFFF"/>
                </a:solidFill>
                <a:latin typeface="Arial"/>
                <a:ea typeface="Arial"/>
                <a:cs typeface="Arial"/>
                <a:sym typeface="Arial"/>
              </a:rPr>
              <a:t>Which MST algorithm could this be in the middle of execution?</a:t>
            </a:r>
            <a:endParaRPr sz="4100">
              <a:solidFill>
                <a:srgbClr val="FFFFFF"/>
              </a:solidFill>
              <a:latin typeface="Arial"/>
              <a:ea typeface="Arial"/>
              <a:cs typeface="Arial"/>
              <a:sym typeface="Arial"/>
            </a:endParaRPr>
          </a:p>
        </p:txBody>
      </p:sp>
      <p:sp>
        <p:nvSpPr>
          <p:cNvPr id="516" name="Google Shape;516;p6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517" name="Google Shape;517;p66">
            <a:hlinkClick action="ppaction://hlinkshowjump?jump=nextslide"/>
          </p:cNvPr>
          <p:cNvPicPr preferRelativeResize="0"/>
          <p:nvPr/>
        </p:nvPicPr>
        <p:blipFill>
          <a:blip r:embed="rId10">
            <a:alphaModFix/>
          </a:blip>
          <a:stretch>
            <a:fillRect/>
          </a:stretch>
        </p:blipFill>
        <p:spPr>
          <a:xfrm>
            <a:off x="8439325" y="6075575"/>
            <a:ext cx="609600" cy="609600"/>
          </a:xfrm>
          <a:prstGeom prst="rect">
            <a:avLst/>
          </a:prstGeom>
          <a:noFill/>
          <a:ln>
            <a:noFill/>
          </a:ln>
        </p:spPr>
      </p:pic>
      <p:pic>
        <p:nvPicPr>
          <p:cNvPr id="518" name="Google Shape;518;p66"/>
          <p:cNvPicPr preferRelativeResize="0"/>
          <p:nvPr/>
        </p:nvPicPr>
        <p:blipFill>
          <a:blip r:embed="rId11">
            <a:alphaModFix/>
          </a:blip>
          <a:stretch>
            <a:fillRect/>
          </a:stretch>
        </p:blipFill>
        <p:spPr>
          <a:xfrm>
            <a:off x="1514475" y="2738438"/>
            <a:ext cx="6115050" cy="3057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83" name="Shape 83"/>
        <p:cNvGrpSpPr/>
        <p:nvPr/>
      </p:nvGrpSpPr>
      <p:grpSpPr>
        <a:xfrm>
          <a:off x="0" y="0"/>
          <a:ext cx="0" cy="0"/>
          <a:chOff x="0" y="0"/>
          <a:chExt cx="0" cy="0"/>
        </a:xfrm>
      </p:grpSpPr>
      <p:sp>
        <p:nvSpPr>
          <p:cNvPr id="84" name="Google Shape;84;p13">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Theta(n)</a:t>
            </a:r>
            <a:endParaRPr sz="4800">
              <a:solidFill>
                <a:srgbClr val="FFFFFF"/>
              </a:solidFill>
              <a:latin typeface="Arial"/>
              <a:ea typeface="Arial"/>
              <a:cs typeface="Arial"/>
              <a:sym typeface="Arial"/>
            </a:endParaRPr>
          </a:p>
        </p:txBody>
      </p:sp>
      <p:sp>
        <p:nvSpPr>
          <p:cNvPr id="86" name="Google Shape;86;p13">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$200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a:t>
            </a:r>
            <a:r>
              <a:rPr lang="en" sz="3600">
                <a:solidFill>
                  <a:srgbClr val="FFFFFF"/>
                </a:solidFill>
                <a:latin typeface="Arial"/>
                <a:ea typeface="Arial"/>
                <a:cs typeface="Arial"/>
                <a:sym typeface="Arial"/>
              </a:rPr>
              <a:t>Answer</a:t>
            </a:r>
            <a:endParaRPr sz="3600">
              <a:solidFill>
                <a:srgbClr val="FFFFFF"/>
              </a:solidFill>
              <a:latin typeface="Arial"/>
              <a:ea typeface="Arial"/>
              <a:cs typeface="Arial"/>
              <a:sym typeface="Arial"/>
            </a:endParaRPr>
          </a:p>
        </p:txBody>
      </p:sp>
      <p:pic>
        <p:nvPicPr>
          <p:cNvPr id="87" name="Google Shape;87;p13">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22" name="Shape 522"/>
        <p:cNvGrpSpPr/>
        <p:nvPr/>
      </p:nvGrpSpPr>
      <p:grpSpPr>
        <a:xfrm>
          <a:off x="0" y="0"/>
          <a:ext cx="0" cy="0"/>
          <a:chOff x="0" y="0"/>
          <a:chExt cx="0" cy="0"/>
        </a:xfrm>
      </p:grpSpPr>
      <p:sp>
        <p:nvSpPr>
          <p:cNvPr id="523" name="Google Shape;523;p67">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67">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Prim's Algorithm - demonstrates choosing minimum weight edge crossing cut</a:t>
            </a:r>
            <a:endParaRPr sz="4800">
              <a:solidFill>
                <a:srgbClr val="FFFFFF"/>
              </a:solidFill>
              <a:latin typeface="Arial"/>
              <a:ea typeface="Arial"/>
              <a:cs typeface="Arial"/>
              <a:sym typeface="Arial"/>
            </a:endParaRPr>
          </a:p>
        </p:txBody>
      </p:sp>
      <p:sp>
        <p:nvSpPr>
          <p:cNvPr id="525" name="Google Shape;525;p67">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$400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526" name="Google Shape;526;p67">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30" name="Shape 530"/>
        <p:cNvGrpSpPr/>
        <p:nvPr/>
      </p:nvGrpSpPr>
      <p:grpSpPr>
        <a:xfrm>
          <a:off x="0" y="0"/>
          <a:ext cx="0" cy="0"/>
          <a:chOff x="0" y="0"/>
          <a:chExt cx="0" cy="0"/>
        </a:xfrm>
      </p:grpSpPr>
      <p:sp>
        <p:nvSpPr>
          <p:cNvPr id="531" name="Google Shape;531;p68">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68">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An operation usually takes O(n) time, but every n operations it takes O(n^2) time. What is its amortized runtime?</a:t>
            </a:r>
            <a:endParaRPr sz="4800">
              <a:solidFill>
                <a:srgbClr val="FFFFFF"/>
              </a:solidFill>
              <a:latin typeface="Arial"/>
              <a:ea typeface="Arial"/>
              <a:cs typeface="Arial"/>
              <a:sym typeface="Arial"/>
            </a:endParaRPr>
          </a:p>
        </p:txBody>
      </p:sp>
      <p:sp>
        <p:nvSpPr>
          <p:cNvPr id="533" name="Google Shape;533;p68">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sz="3600">
              <a:solidFill>
                <a:srgbClr val="FFFFFF"/>
              </a:solidFill>
              <a:latin typeface="Arial"/>
              <a:ea typeface="Arial"/>
              <a:cs typeface="Arial"/>
              <a:sym typeface="Arial"/>
            </a:endParaRPr>
          </a:p>
        </p:txBody>
      </p:sp>
      <p:pic>
        <p:nvPicPr>
          <p:cNvPr id="534" name="Google Shape;534;p68">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38" name="Shape 538"/>
        <p:cNvGrpSpPr/>
        <p:nvPr/>
      </p:nvGrpSpPr>
      <p:grpSpPr>
        <a:xfrm>
          <a:off x="0" y="0"/>
          <a:ext cx="0" cy="0"/>
          <a:chOff x="0" y="0"/>
          <a:chExt cx="0" cy="0"/>
        </a:xfrm>
      </p:grpSpPr>
      <p:sp>
        <p:nvSpPr>
          <p:cNvPr id="539" name="Google Shape;539;p69">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69">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O(n)</a:t>
            </a:r>
            <a:endParaRPr sz="4800">
              <a:solidFill>
                <a:srgbClr val="FFFFFF"/>
              </a:solidFill>
              <a:latin typeface="Arial"/>
              <a:ea typeface="Arial"/>
              <a:cs typeface="Arial"/>
              <a:sym typeface="Arial"/>
            </a:endParaRPr>
          </a:p>
        </p:txBody>
      </p:sp>
      <p:sp>
        <p:nvSpPr>
          <p:cNvPr id="541" name="Google Shape;541;p69">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Mystery</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t>
            </a:r>
            <a:r>
              <a:rPr lang="en" sz="3600">
                <a:solidFill>
                  <a:srgbClr val="FFFFFF"/>
                </a:solidFill>
                <a:uFill>
                  <a:noFill/>
                </a:uFill>
                <a:latin typeface="Arial"/>
                <a:ea typeface="Arial"/>
                <a:cs typeface="Arial"/>
                <a:sym typeface="Arial"/>
                <a:hlinkClick action="ppaction://hlinksldjump" r:id="rId7">
                  <a:extLst>
                    <a:ext uri="{A12FA001-AC4F-418D-AE19-62706E023703}">
                      <ahyp:hlinkClr val="tx"/>
                    </a:ext>
                  </a:extLst>
                </a:hlinkClick>
              </a:rPr>
              <a:t>- </a:t>
            </a:r>
            <a:r>
              <a:rPr lang="en" sz="3600">
                <a:solidFill>
                  <a:srgbClr val="FFFF00"/>
                </a:solidFill>
                <a:uFill>
                  <a:noFill/>
                </a:uFill>
                <a:latin typeface="Arial"/>
                <a:ea typeface="Arial"/>
                <a:cs typeface="Arial"/>
                <a:sym typeface="Arial"/>
                <a:hlinkClick action="ppaction://hlinksldjump" r:id="rId8">
                  <a:extLst>
                    <a:ext uri="{A12FA001-AC4F-418D-AE19-62706E023703}">
                      <ahyp:hlinkClr val="tx"/>
                    </a:ext>
                  </a:extLst>
                </a:hlinkClick>
              </a:rPr>
              <a:t>$500</a:t>
            </a:r>
            <a:r>
              <a:rPr lang="en" sz="3600">
                <a:solidFill>
                  <a:srgbClr val="FFFFFF"/>
                </a:solidFill>
                <a:uFill>
                  <a:noFill/>
                </a:uFill>
                <a:latin typeface="Arial"/>
                <a:ea typeface="Arial"/>
                <a:cs typeface="Arial"/>
                <a:sym typeface="Arial"/>
                <a:hlinkClick action="ppaction://hlinksldjump" r:id="rId9">
                  <a:extLst>
                    <a:ext uri="{A12FA001-AC4F-418D-AE19-62706E023703}">
                      <ahyp:hlinkClr val="tx"/>
                    </a:ext>
                  </a:extLst>
                </a:hlinkClick>
              </a:rPr>
              <a:t> Answer</a:t>
            </a:r>
            <a:endParaRPr sz="3600">
              <a:solidFill>
                <a:srgbClr val="FFFFFF"/>
              </a:solidFill>
              <a:latin typeface="Arial"/>
              <a:ea typeface="Arial"/>
              <a:cs typeface="Arial"/>
              <a:sym typeface="Arial"/>
            </a:endParaRPr>
          </a:p>
        </p:txBody>
      </p:sp>
      <p:pic>
        <p:nvPicPr>
          <p:cNvPr id="542" name="Google Shape;542;p69">
            <a:hlinkClick action="ppaction://hlinksldjump" r:id="rId10"/>
          </p:cNvPr>
          <p:cNvPicPr preferRelativeResize="0"/>
          <p:nvPr/>
        </p:nvPicPr>
        <p:blipFill>
          <a:blip r:embed="rId11">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46" name="Shape 546"/>
        <p:cNvGrpSpPr/>
        <p:nvPr/>
      </p:nvGrpSpPr>
      <p:grpSpPr>
        <a:xfrm>
          <a:off x="0" y="0"/>
          <a:ext cx="0" cy="0"/>
          <a:chOff x="0" y="0"/>
          <a:chExt cx="0" cy="0"/>
        </a:xfrm>
      </p:grpSpPr>
      <p:sp>
        <p:nvSpPr>
          <p:cNvPr id="547" name="Google Shape;547;p70">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70">
            <a:hlinkClick action="ppaction://hlinksldjump" r:id="rId4"/>
          </p:cNvPr>
          <p:cNvSpPr txBox="1"/>
          <p:nvPr>
            <p:ph idx="1" type="body"/>
          </p:nvPr>
        </p:nvSpPr>
        <p:spPr>
          <a:xfrm>
            <a:off x="457200" y="3111225"/>
            <a:ext cx="8229600" cy="3216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uFill>
                  <a:noFill/>
                </a:uFill>
                <a:latin typeface="Arial"/>
                <a:ea typeface="Arial"/>
                <a:cs typeface="Arial"/>
                <a:sym typeface="Arial"/>
                <a:hlinkClick action="ppaction://hlinksldjump" r:id="rId5">
                  <a:extLst>
                    <a:ext uri="{A12FA001-AC4F-418D-AE19-62706E023703}">
                      <ahyp:hlinkClr val="tx"/>
                    </a:ext>
                  </a:extLst>
                </a:hlinkClick>
              </a:rPr>
              <a:t>Topic: </a:t>
            </a:r>
            <a:r>
              <a:rPr lang="en" sz="4800">
                <a:solidFill>
                  <a:srgbClr val="FFFFFF"/>
                </a:solidFill>
                <a:latin typeface="Arial"/>
                <a:ea typeface="Arial"/>
                <a:cs typeface="Arial"/>
                <a:sym typeface="Arial"/>
              </a:rPr>
              <a:t>Hashing</a:t>
            </a:r>
            <a:endParaRPr sz="4800">
              <a:solidFill>
                <a:srgbClr val="FFFFFF"/>
              </a:solidFill>
              <a:latin typeface="Arial"/>
              <a:ea typeface="Arial"/>
              <a:cs typeface="Arial"/>
              <a:sym typeface="Arial"/>
            </a:endParaRPr>
          </a:p>
        </p:txBody>
      </p:sp>
      <p:sp>
        <p:nvSpPr>
          <p:cNvPr id="549" name="Google Shape;549;p70">
            <a:hlinkClick action="ppaction://hlinksldjump" r:id="rId6"/>
          </p:cNvPr>
          <p:cNvSpPr txBox="1"/>
          <p:nvPr>
            <p:ph type="title"/>
          </p:nvPr>
        </p:nvSpPr>
        <p:spPr>
          <a:xfrm>
            <a:off x="457200" y="1265245"/>
            <a:ext cx="8229600" cy="75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uFill>
                  <a:noFill/>
                </a:uFill>
                <a:hlinkClick action="ppaction://hlinksldjump" r:id="rId7">
                  <a:extLst>
                    <a:ext uri="{A12FA001-AC4F-418D-AE19-62706E023703}">
                      <ahyp:hlinkClr val="tx"/>
                    </a:ext>
                  </a:extLst>
                </a:hlinkClick>
              </a:rPr>
              <a:t>FINAL</a:t>
            </a:r>
            <a:endParaRPr>
              <a:solidFill>
                <a:srgbClr val="FFFFFF"/>
              </a:solidFill>
            </a:endParaRPr>
          </a:p>
        </p:txBody>
      </p:sp>
      <p:pic>
        <p:nvPicPr>
          <p:cNvPr id="550" name="Google Shape;550;p70">
            <a:hlinkClick action="ppaction://hlinkshowjump?jump=nextslide"/>
          </p:cNvPr>
          <p:cNvPicPr preferRelativeResize="0"/>
          <p:nvPr/>
        </p:nvPicPr>
        <p:blipFill>
          <a:blip r:embed="rId8">
            <a:alphaModFix/>
          </a:blip>
          <a:stretch>
            <a:fillRect/>
          </a:stretch>
        </p:blipFill>
        <p:spPr>
          <a:xfrm>
            <a:off x="8439325" y="6075575"/>
            <a:ext cx="609600" cy="609600"/>
          </a:xfrm>
          <a:prstGeom prst="rect">
            <a:avLst/>
          </a:prstGeom>
          <a:noFill/>
          <a:ln>
            <a:noFill/>
          </a:ln>
        </p:spPr>
      </p:pic>
      <p:pic>
        <p:nvPicPr>
          <p:cNvPr id="551" name="Google Shape;551;p70">
            <a:hlinkClick action="ppaction://hlinksldjump" r:id="rId9"/>
          </p:cNvPr>
          <p:cNvPicPr preferRelativeResize="0"/>
          <p:nvPr/>
        </p:nvPicPr>
        <p:blipFill>
          <a:blip r:embed="rId10">
            <a:alphaModFix/>
          </a:blip>
          <a:stretch>
            <a:fillRect/>
          </a:stretch>
        </p:blipFill>
        <p:spPr>
          <a:xfrm>
            <a:off x="1727163" y="1957697"/>
            <a:ext cx="5731725" cy="1702375"/>
          </a:xfrm>
          <a:prstGeom prst="rect">
            <a:avLst/>
          </a:prstGeom>
          <a:noFill/>
          <a:ln>
            <a:noFill/>
          </a:ln>
        </p:spPr>
      </p:pic>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55" name="Shape 555"/>
        <p:cNvGrpSpPr/>
        <p:nvPr/>
      </p:nvGrpSpPr>
      <p:grpSpPr>
        <a:xfrm>
          <a:off x="0" y="0"/>
          <a:ext cx="0" cy="0"/>
          <a:chOff x="0" y="0"/>
          <a:chExt cx="0" cy="0"/>
        </a:xfrm>
      </p:grpSpPr>
      <p:sp>
        <p:nvSpPr>
          <p:cNvPr id="556" name="Google Shape;556;p71">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71">
            <a:hlinkClick action="ppaction://hlinksldjump" r:id="rId4"/>
          </p:cNvPr>
          <p:cNvSpPr txBox="1"/>
          <p:nvPr>
            <p:ph idx="1" type="body"/>
          </p:nvPr>
        </p:nvSpPr>
        <p:spPr>
          <a:xfrm>
            <a:off x="457200" y="1177050"/>
            <a:ext cx="8371500" cy="1829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chemeClr val="lt1"/>
                </a:solidFill>
                <a:latin typeface="Arial"/>
                <a:ea typeface="Arial"/>
                <a:cs typeface="Arial"/>
                <a:sym typeface="Arial"/>
              </a:rPr>
              <a:t>How many ways could we have inserted the keys into the table below with linear probing where h(k) = k mod 10? (For example, one way you could’ve inserted the keys is just in the order shown)</a:t>
            </a:r>
            <a:endParaRPr sz="2400">
              <a:solidFill>
                <a:schemeClr val="lt1"/>
              </a:solidFill>
              <a:latin typeface="Arial"/>
              <a:ea typeface="Arial"/>
              <a:cs typeface="Arial"/>
              <a:sym typeface="Arial"/>
            </a:endParaRPr>
          </a:p>
          <a:p>
            <a:pPr indent="0" lvl="0" marL="0" rtl="0" algn="ctr">
              <a:spcBef>
                <a:spcPts val="0"/>
              </a:spcBef>
              <a:spcAft>
                <a:spcPts val="0"/>
              </a:spcAft>
              <a:buNone/>
            </a:pPr>
            <a:r>
              <a:t/>
            </a:r>
            <a:endParaRPr sz="4800">
              <a:solidFill>
                <a:srgbClr val="FFFFFF"/>
              </a:solidFill>
            </a:endParaRPr>
          </a:p>
        </p:txBody>
      </p:sp>
      <p:sp>
        <p:nvSpPr>
          <p:cNvPr id="558" name="Google Shape;558;p71">
            <a:hlinkClick action="ppaction://hlinksldjump" r:id="rId5"/>
          </p:cNvPr>
          <p:cNvSpPr txBox="1"/>
          <p:nvPr>
            <p:ph type="title"/>
          </p:nvPr>
        </p:nvSpPr>
        <p:spPr>
          <a:xfrm>
            <a:off x="457200" y="3508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Final Jeopardy Question</a:t>
            </a:r>
            <a:endParaRPr>
              <a:solidFill>
                <a:srgbClr val="FFFFFF"/>
              </a:solidFill>
              <a:latin typeface="Arial"/>
              <a:ea typeface="Arial"/>
              <a:cs typeface="Arial"/>
              <a:sym typeface="Arial"/>
            </a:endParaRPr>
          </a:p>
        </p:txBody>
      </p:sp>
      <p:pic>
        <p:nvPicPr>
          <p:cNvPr id="559" name="Google Shape;559;p71">
            <a:hlinkClick action="ppaction://hlinkshowjump?jump=nextslide"/>
          </p:cNvPr>
          <p:cNvPicPr preferRelativeResize="0"/>
          <p:nvPr/>
        </p:nvPicPr>
        <p:blipFill>
          <a:blip r:embed="rId7">
            <a:alphaModFix/>
          </a:blip>
          <a:stretch>
            <a:fillRect/>
          </a:stretch>
        </p:blipFill>
        <p:spPr>
          <a:xfrm>
            <a:off x="8439325" y="6075575"/>
            <a:ext cx="609600" cy="609600"/>
          </a:xfrm>
          <a:prstGeom prst="rect">
            <a:avLst/>
          </a:prstGeom>
          <a:noFill/>
          <a:ln>
            <a:noFill/>
          </a:ln>
        </p:spPr>
      </p:pic>
      <p:pic>
        <p:nvPicPr>
          <p:cNvPr id="560" name="Google Shape;560;p71"/>
          <p:cNvPicPr preferRelativeResize="0"/>
          <p:nvPr/>
        </p:nvPicPr>
        <p:blipFill>
          <a:blip r:embed="rId8">
            <a:alphaModFix/>
          </a:blip>
          <a:stretch>
            <a:fillRect/>
          </a:stretch>
        </p:blipFill>
        <p:spPr>
          <a:xfrm>
            <a:off x="3800475" y="2571750"/>
            <a:ext cx="1453725" cy="4067175"/>
          </a:xfrm>
          <a:prstGeom prst="rect">
            <a:avLst/>
          </a:prstGeom>
          <a:noFill/>
          <a:ln>
            <a:noFill/>
          </a:ln>
        </p:spPr>
      </p:pic>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64" name="Shape 564"/>
        <p:cNvGrpSpPr/>
        <p:nvPr/>
      </p:nvGrpSpPr>
      <p:grpSpPr>
        <a:xfrm>
          <a:off x="0" y="0"/>
          <a:ext cx="0" cy="0"/>
          <a:chOff x="0" y="0"/>
          <a:chExt cx="0" cy="0"/>
        </a:xfrm>
      </p:grpSpPr>
      <p:sp>
        <p:nvSpPr>
          <p:cNvPr id="565" name="Google Shape;565;p72">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72">
            <a:hlinkClick action="ppaction://hlinksldjump" r:id="rId4"/>
          </p:cNvPr>
          <p:cNvSpPr txBox="1"/>
          <p:nvPr>
            <p:ph idx="1" type="body"/>
          </p:nvPr>
        </p:nvSpPr>
        <p:spPr>
          <a:xfrm>
            <a:off x="457200" y="796050"/>
            <a:ext cx="8229600" cy="1713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30</a:t>
            </a:r>
            <a:endParaRPr sz="4800">
              <a:solidFill>
                <a:srgbClr val="FFFFFF"/>
              </a:solidFill>
              <a:latin typeface="Arial"/>
              <a:ea typeface="Arial"/>
              <a:cs typeface="Arial"/>
              <a:sym typeface="Arial"/>
            </a:endParaRPr>
          </a:p>
        </p:txBody>
      </p:sp>
      <p:sp>
        <p:nvSpPr>
          <p:cNvPr id="567" name="Google Shape;567;p72">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rgbClr val="FFFFFF"/>
                </a:solidFill>
                <a:uFill>
                  <a:noFill/>
                </a:uFill>
                <a:latin typeface="Arial"/>
                <a:ea typeface="Arial"/>
                <a:cs typeface="Arial"/>
                <a:sym typeface="Arial"/>
                <a:hlinkClick action="ppaction://hlinksldjump" r:id="rId6">
                  <a:extLst>
                    <a:ext uri="{A12FA001-AC4F-418D-AE19-62706E023703}">
                      <ahyp:hlinkClr val="tx"/>
                    </a:ext>
                  </a:extLst>
                </a:hlinkClick>
              </a:rPr>
              <a:t>Final Jeopardy Answer</a:t>
            </a:r>
            <a:endParaRPr>
              <a:solidFill>
                <a:srgbClr val="FFFFFF"/>
              </a:solidFill>
              <a:latin typeface="Arial"/>
              <a:ea typeface="Arial"/>
              <a:cs typeface="Arial"/>
              <a:sym typeface="Arial"/>
            </a:endParaRPr>
          </a:p>
        </p:txBody>
      </p:sp>
      <p:pic>
        <p:nvPicPr>
          <p:cNvPr id="568" name="Google Shape;568;p72">
            <a:hlinkClick action="ppaction://hlinksldjump" r:id="rId7"/>
          </p:cNvPr>
          <p:cNvPicPr preferRelativeResize="0"/>
          <p:nvPr/>
        </p:nvPicPr>
        <p:blipFill>
          <a:blip r:embed="rId8">
            <a:alphaModFix/>
          </a:blip>
          <a:stretch>
            <a:fillRect/>
          </a:stretch>
        </p:blipFill>
        <p:spPr>
          <a:xfrm>
            <a:off x="8484100" y="6059075"/>
            <a:ext cx="609600" cy="609600"/>
          </a:xfrm>
          <a:prstGeom prst="rect">
            <a:avLst/>
          </a:prstGeom>
          <a:noFill/>
          <a:ln>
            <a:noFill/>
          </a:ln>
        </p:spPr>
      </p:pic>
      <p:pic>
        <p:nvPicPr>
          <p:cNvPr id="569" name="Google Shape;569;p72"/>
          <p:cNvPicPr preferRelativeResize="0"/>
          <p:nvPr/>
        </p:nvPicPr>
        <p:blipFill>
          <a:blip r:embed="rId9">
            <a:alphaModFix/>
          </a:blip>
          <a:stretch>
            <a:fillRect/>
          </a:stretch>
        </p:blipFill>
        <p:spPr>
          <a:xfrm>
            <a:off x="2291980" y="2201150"/>
            <a:ext cx="1355636" cy="3857925"/>
          </a:xfrm>
          <a:prstGeom prst="rect">
            <a:avLst/>
          </a:prstGeom>
          <a:noFill/>
          <a:ln>
            <a:noFill/>
          </a:ln>
        </p:spPr>
      </p:pic>
      <p:pic>
        <p:nvPicPr>
          <p:cNvPr id="570" name="Google Shape;570;p72"/>
          <p:cNvPicPr preferRelativeResize="0"/>
          <p:nvPr/>
        </p:nvPicPr>
        <p:blipFill>
          <a:blip r:embed="rId9">
            <a:alphaModFix/>
          </a:blip>
          <a:stretch>
            <a:fillRect/>
          </a:stretch>
        </p:blipFill>
        <p:spPr>
          <a:xfrm>
            <a:off x="5588248" y="2201150"/>
            <a:ext cx="1355636" cy="3857925"/>
          </a:xfrm>
          <a:prstGeom prst="rect">
            <a:avLst/>
          </a:prstGeom>
          <a:noFill/>
          <a:ln>
            <a:noFill/>
          </a:ln>
        </p:spPr>
      </p:pic>
      <p:sp>
        <p:nvSpPr>
          <p:cNvPr id="571" name="Google Shape;571;p72"/>
          <p:cNvSpPr/>
          <p:nvPr/>
        </p:nvSpPr>
        <p:spPr>
          <a:xfrm>
            <a:off x="2070475" y="2951783"/>
            <a:ext cx="1844700" cy="1196100"/>
          </a:xfrm>
          <a:prstGeom prst="rect">
            <a:avLst/>
          </a:prstGeom>
          <a:noFill/>
          <a:ln cap="flat" cmpd="sng" w="28575">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72"/>
          <p:cNvSpPr/>
          <p:nvPr/>
        </p:nvSpPr>
        <p:spPr>
          <a:xfrm>
            <a:off x="2070475" y="4525475"/>
            <a:ext cx="1844700" cy="413400"/>
          </a:xfrm>
          <a:prstGeom prst="rect">
            <a:avLst/>
          </a:prstGeom>
          <a:noFill/>
          <a:ln cap="flat" cmpd="sng" w="28575">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72"/>
          <p:cNvSpPr/>
          <p:nvPr/>
        </p:nvSpPr>
        <p:spPr>
          <a:xfrm>
            <a:off x="5343732" y="2951783"/>
            <a:ext cx="1844700" cy="1196100"/>
          </a:xfrm>
          <a:prstGeom prst="rect">
            <a:avLst/>
          </a:prstGeom>
          <a:noFill/>
          <a:ln cap="flat" cmpd="sng" w="28575">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72"/>
          <p:cNvSpPr txBox="1"/>
          <p:nvPr/>
        </p:nvSpPr>
        <p:spPr>
          <a:xfrm>
            <a:off x="1606450" y="6105300"/>
            <a:ext cx="42990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700">
                <a:solidFill>
                  <a:schemeClr val="lt1"/>
                </a:solidFill>
              </a:rPr>
              <a:t>Case 1 → 4! = 24</a:t>
            </a:r>
            <a:endParaRPr sz="2700">
              <a:solidFill>
                <a:schemeClr val="lt1"/>
              </a:solidFill>
            </a:endParaRPr>
          </a:p>
        </p:txBody>
      </p:sp>
      <p:sp>
        <p:nvSpPr>
          <p:cNvPr id="575" name="Google Shape;575;p72"/>
          <p:cNvSpPr txBox="1"/>
          <p:nvPr/>
        </p:nvSpPr>
        <p:spPr>
          <a:xfrm>
            <a:off x="5026512" y="6105300"/>
            <a:ext cx="26955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700">
                <a:solidFill>
                  <a:schemeClr val="lt1"/>
                </a:solidFill>
              </a:rPr>
              <a:t>Case 2 → 3! = 6</a:t>
            </a:r>
            <a:endParaRPr sz="27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1" name="Shape 91"/>
        <p:cNvGrpSpPr/>
        <p:nvPr/>
      </p:nvGrpSpPr>
      <p:grpSpPr>
        <a:xfrm>
          <a:off x="0" y="0"/>
          <a:ext cx="0" cy="0"/>
          <a:chOff x="0" y="0"/>
          <a:chExt cx="0" cy="0"/>
        </a:xfrm>
      </p:grpSpPr>
      <p:sp>
        <p:nvSpPr>
          <p:cNvPr id="92" name="Google Shape;92;p14">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Build-min-heap runs in…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(a) O(n)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(b) Theta(n)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(c)</a:t>
            </a:r>
            <a:r>
              <a:rPr lang="en" sz="4800">
                <a:solidFill>
                  <a:srgbClr val="FFFFFF"/>
                </a:solidFill>
                <a:latin typeface="Arial"/>
                <a:ea typeface="Arial"/>
                <a:cs typeface="Arial"/>
                <a:sym typeface="Arial"/>
              </a:rPr>
              <a:t> O(n log 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(d) Theta(n log n)</a:t>
            </a:r>
            <a:endParaRPr sz="4800">
              <a:solidFill>
                <a:srgbClr val="FFFFFF"/>
              </a:solidFill>
              <a:latin typeface="Arial"/>
              <a:ea typeface="Arial"/>
              <a:cs typeface="Arial"/>
              <a:sym typeface="Arial"/>
            </a:endParaRPr>
          </a:p>
        </p:txBody>
      </p:sp>
      <p:sp>
        <p:nvSpPr>
          <p:cNvPr id="94" name="Google Shape;94;p14">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$300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a:solidFill>
                <a:srgbClr val="FFFFFF"/>
              </a:solidFill>
              <a:latin typeface="Arial"/>
              <a:ea typeface="Arial"/>
              <a:cs typeface="Arial"/>
              <a:sym typeface="Arial"/>
            </a:endParaRPr>
          </a:p>
        </p:txBody>
      </p:sp>
      <p:pic>
        <p:nvPicPr>
          <p:cNvPr id="95" name="Google Shape;95;p14">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9" name="Shape 99"/>
        <p:cNvGrpSpPr/>
        <p:nvPr/>
      </p:nvGrpSpPr>
      <p:grpSpPr>
        <a:xfrm>
          <a:off x="0" y="0"/>
          <a:ext cx="0" cy="0"/>
          <a:chOff x="0" y="0"/>
          <a:chExt cx="0" cy="0"/>
        </a:xfrm>
      </p:grpSpPr>
      <p:sp>
        <p:nvSpPr>
          <p:cNvPr id="100" name="Google Shape;100;p15">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5">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Arial"/>
                <a:ea typeface="Arial"/>
                <a:cs typeface="Arial"/>
                <a:sym typeface="Arial"/>
              </a:rPr>
              <a:t>(a) O(n)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(b) Theta(n)</a:t>
            </a:r>
            <a:endParaRPr sz="4800">
              <a:solidFill>
                <a:srgbClr val="FFFFFF"/>
              </a:solidFill>
              <a:latin typeface="Arial"/>
              <a:ea typeface="Arial"/>
              <a:cs typeface="Arial"/>
              <a:sym typeface="Arial"/>
            </a:endParaRPr>
          </a:p>
          <a:p>
            <a:pPr indent="0" lvl="0" marL="0" rtl="0" algn="ctr">
              <a:spcBef>
                <a:spcPts val="0"/>
              </a:spcBef>
              <a:spcAft>
                <a:spcPts val="0"/>
              </a:spcAft>
              <a:buNone/>
            </a:pPr>
            <a:r>
              <a:rPr lang="en" sz="4800">
                <a:solidFill>
                  <a:srgbClr val="FFFFFF"/>
                </a:solidFill>
                <a:latin typeface="Arial"/>
                <a:ea typeface="Arial"/>
                <a:cs typeface="Arial"/>
                <a:sym typeface="Arial"/>
              </a:rPr>
              <a:t>(c) O(n log n)</a:t>
            </a:r>
            <a:endParaRPr sz="4800">
              <a:solidFill>
                <a:srgbClr val="FFFFFF"/>
              </a:solidFill>
              <a:latin typeface="Arial"/>
              <a:ea typeface="Arial"/>
              <a:cs typeface="Arial"/>
              <a:sym typeface="Arial"/>
            </a:endParaRPr>
          </a:p>
        </p:txBody>
      </p:sp>
      <p:sp>
        <p:nvSpPr>
          <p:cNvPr id="102" name="Google Shape;102;p15">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$300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a:t>
            </a:r>
            <a:r>
              <a:rPr lang="en" sz="3600">
                <a:solidFill>
                  <a:srgbClr val="FFFFFF"/>
                </a:solidFill>
                <a:latin typeface="Arial"/>
                <a:ea typeface="Arial"/>
                <a:cs typeface="Arial"/>
                <a:sym typeface="Arial"/>
              </a:rPr>
              <a:t>Answer</a:t>
            </a:r>
            <a:endParaRPr sz="3600">
              <a:solidFill>
                <a:srgbClr val="FFFFFF"/>
              </a:solidFill>
              <a:latin typeface="Arial"/>
              <a:ea typeface="Arial"/>
              <a:cs typeface="Arial"/>
              <a:sym typeface="Arial"/>
            </a:endParaRPr>
          </a:p>
        </p:txBody>
      </p:sp>
      <p:pic>
        <p:nvPicPr>
          <p:cNvPr id="103" name="Google Shape;103;p15">
            <a:hlinkClick action="ppaction://hlinksldjump" r:id="rId9"/>
          </p:cNvPr>
          <p:cNvPicPr preferRelativeResize="0"/>
          <p:nvPr/>
        </p:nvPicPr>
        <p:blipFill>
          <a:blip r:embed="rId10">
            <a:alphaModFix/>
          </a:blip>
          <a:stretch>
            <a:fillRect/>
          </a:stretch>
        </p:blipFill>
        <p:spPr>
          <a:xfrm>
            <a:off x="8484100" y="6059075"/>
            <a:ext cx="609600" cy="6096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7" name="Shape 107"/>
        <p:cNvGrpSpPr/>
        <p:nvPr/>
      </p:nvGrpSpPr>
      <p:grpSpPr>
        <a:xfrm>
          <a:off x="0" y="0"/>
          <a:ext cx="0" cy="0"/>
          <a:chOff x="0" y="0"/>
          <a:chExt cx="0" cy="0"/>
        </a:xfrm>
      </p:grpSpPr>
      <p:sp>
        <p:nvSpPr>
          <p:cNvPr id="108" name="Google Shape;108;p16">
            <a:hlinkClick action="ppaction://hlinksldjump" r:id="rId3"/>
          </p:cNvPr>
          <p:cNvSpPr/>
          <p:nvPr/>
        </p:nvSpPr>
        <p:spPr>
          <a:xfrm>
            <a:off x="21025" y="28033"/>
            <a:ext cx="9144000" cy="6858000"/>
          </a:xfrm>
          <a:prstGeom prst="rect">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6">
            <a:hlinkClick action="ppaction://hlinksldjump" r:id="rId4"/>
          </p:cNvPr>
          <p:cNvSpPr txBox="1"/>
          <p:nvPr>
            <p:ph idx="1" type="body"/>
          </p:nvPr>
        </p:nvSpPr>
        <p:spPr>
          <a:xfrm>
            <a:off x="457200" y="1024650"/>
            <a:ext cx="8229600" cy="492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700">
                <a:solidFill>
                  <a:srgbClr val="FFFFFF"/>
                </a:solidFill>
                <a:latin typeface="Arial"/>
                <a:ea typeface="Arial"/>
                <a:cs typeface="Arial"/>
                <a:sym typeface="Arial"/>
              </a:rPr>
              <a:t>Which pair of algorithms do not have the same worst-case runtime?</a:t>
            </a:r>
            <a:endParaRPr sz="3700">
              <a:solidFill>
                <a:srgbClr val="FFFFFF"/>
              </a:solidFill>
              <a:latin typeface="Arial"/>
              <a:ea typeface="Arial"/>
              <a:cs typeface="Arial"/>
              <a:sym typeface="Arial"/>
            </a:endParaRPr>
          </a:p>
          <a:p>
            <a:pPr indent="0" lvl="0" marL="0" rtl="0" algn="ctr">
              <a:spcBef>
                <a:spcPts val="0"/>
              </a:spcBef>
              <a:spcAft>
                <a:spcPts val="0"/>
              </a:spcAft>
              <a:buNone/>
            </a:pPr>
            <a:r>
              <a:t/>
            </a:r>
            <a:endParaRPr sz="3700">
              <a:solidFill>
                <a:srgbClr val="FFFFFF"/>
              </a:solidFill>
              <a:latin typeface="Arial"/>
              <a:ea typeface="Arial"/>
              <a:cs typeface="Arial"/>
              <a:sym typeface="Arial"/>
            </a:endParaRPr>
          </a:p>
          <a:p>
            <a:pPr indent="0" lvl="0" marL="0" rtl="0" algn="l">
              <a:spcBef>
                <a:spcPts val="0"/>
              </a:spcBef>
              <a:spcAft>
                <a:spcPts val="0"/>
              </a:spcAft>
              <a:buNone/>
            </a:pPr>
            <a:r>
              <a:rPr lang="en" sz="3700">
                <a:solidFill>
                  <a:srgbClr val="FFFFFF"/>
                </a:solidFill>
                <a:latin typeface="Arial"/>
                <a:ea typeface="Arial"/>
                <a:cs typeface="Arial"/>
                <a:sym typeface="Arial"/>
              </a:rPr>
              <a:t>(a) Linear search, Select</a:t>
            </a:r>
            <a:endParaRPr sz="3700">
              <a:solidFill>
                <a:srgbClr val="FFFFFF"/>
              </a:solidFill>
              <a:latin typeface="Arial"/>
              <a:ea typeface="Arial"/>
              <a:cs typeface="Arial"/>
              <a:sym typeface="Arial"/>
            </a:endParaRPr>
          </a:p>
          <a:p>
            <a:pPr indent="0" lvl="0" marL="0" rtl="0" algn="l">
              <a:spcBef>
                <a:spcPts val="0"/>
              </a:spcBef>
              <a:spcAft>
                <a:spcPts val="0"/>
              </a:spcAft>
              <a:buNone/>
            </a:pPr>
            <a:r>
              <a:rPr lang="en" sz="3700">
                <a:solidFill>
                  <a:srgbClr val="FFFFFF"/>
                </a:solidFill>
                <a:latin typeface="Arial"/>
                <a:ea typeface="Arial"/>
                <a:cs typeface="Arial"/>
                <a:sym typeface="Arial"/>
              </a:rPr>
              <a:t>(b) Randomized QS, Deterministic QS</a:t>
            </a:r>
            <a:endParaRPr sz="3700">
              <a:solidFill>
                <a:srgbClr val="FFFFFF"/>
              </a:solidFill>
              <a:latin typeface="Arial"/>
              <a:ea typeface="Arial"/>
              <a:cs typeface="Arial"/>
              <a:sym typeface="Arial"/>
            </a:endParaRPr>
          </a:p>
          <a:p>
            <a:pPr indent="0" lvl="0" marL="0" rtl="0" algn="l">
              <a:spcBef>
                <a:spcPts val="0"/>
              </a:spcBef>
              <a:spcAft>
                <a:spcPts val="0"/>
              </a:spcAft>
              <a:buNone/>
            </a:pPr>
            <a:r>
              <a:rPr lang="en" sz="3700">
                <a:solidFill>
                  <a:srgbClr val="FFFFFF"/>
                </a:solidFill>
                <a:latin typeface="Arial"/>
                <a:ea typeface="Arial"/>
                <a:cs typeface="Arial"/>
                <a:sym typeface="Arial"/>
              </a:rPr>
              <a:t>(c) Binary Search, Euclid's GCD</a:t>
            </a:r>
            <a:endParaRPr sz="3700">
              <a:solidFill>
                <a:srgbClr val="FFFFFF"/>
              </a:solidFill>
              <a:latin typeface="Arial"/>
              <a:ea typeface="Arial"/>
              <a:cs typeface="Arial"/>
              <a:sym typeface="Arial"/>
            </a:endParaRPr>
          </a:p>
          <a:p>
            <a:pPr indent="0" lvl="0" marL="0" rtl="0" algn="l">
              <a:spcBef>
                <a:spcPts val="0"/>
              </a:spcBef>
              <a:spcAft>
                <a:spcPts val="0"/>
              </a:spcAft>
              <a:buNone/>
            </a:pPr>
            <a:r>
              <a:rPr lang="en" sz="3700">
                <a:solidFill>
                  <a:srgbClr val="FFFFFF"/>
                </a:solidFill>
                <a:latin typeface="Arial"/>
                <a:ea typeface="Arial"/>
                <a:cs typeface="Arial"/>
                <a:sym typeface="Arial"/>
              </a:rPr>
              <a:t>(d) Mergesort, Insertion Sort</a:t>
            </a:r>
            <a:endParaRPr sz="3700">
              <a:solidFill>
                <a:srgbClr val="FFFFFF"/>
              </a:solidFill>
              <a:latin typeface="Arial"/>
              <a:ea typeface="Arial"/>
              <a:cs typeface="Arial"/>
              <a:sym typeface="Arial"/>
            </a:endParaRPr>
          </a:p>
        </p:txBody>
      </p:sp>
      <p:sp>
        <p:nvSpPr>
          <p:cNvPr id="110" name="Google Shape;110;p16">
            <a:hlinkClick action="ppaction://hlinksldjump" r:id="rId5"/>
          </p:cNvPr>
          <p:cNvSpPr txBox="1"/>
          <p:nvPr>
            <p:ph type="title"/>
          </p:nvPr>
        </p:nvSpPr>
        <p:spPr>
          <a:xfrm>
            <a:off x="457200" y="274645"/>
            <a:ext cx="8229600" cy="75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chemeClr val="lt1"/>
                </a:solidFill>
                <a:latin typeface="Arial"/>
                <a:ea typeface="Arial"/>
                <a:cs typeface="Arial"/>
                <a:sym typeface="Arial"/>
              </a:rPr>
              <a:t>Big-O &amp; RT</a:t>
            </a:r>
            <a:r>
              <a:rPr lang="en" sz="3600">
                <a:solidFill>
                  <a:schemeClr val="lt1"/>
                </a:solidFill>
                <a:uFill>
                  <a:noFill/>
                </a:uFill>
                <a:latin typeface="Arial"/>
                <a:ea typeface="Arial"/>
                <a:cs typeface="Arial"/>
                <a:sym typeface="Arial"/>
                <a:hlinkClick action="ppaction://hlinksldjump" r:id="rId6">
                  <a:extLst>
                    <a:ext uri="{A12FA001-AC4F-418D-AE19-62706E023703}">
                      <ahyp:hlinkClr val="tx"/>
                    </a:ext>
                  </a:extLst>
                </a:hlinkClick>
              </a:rPr>
              <a:t> Analysis - </a:t>
            </a:r>
            <a:r>
              <a:rPr lang="en" sz="3600">
                <a:solidFill>
                  <a:srgbClr val="FFFF00"/>
                </a:solidFill>
                <a:uFill>
                  <a:noFill/>
                </a:uFill>
                <a:latin typeface="Arial"/>
                <a:ea typeface="Arial"/>
                <a:cs typeface="Arial"/>
                <a:sym typeface="Arial"/>
                <a:hlinkClick action="ppaction://hlinksldjump" r:id="rId7">
                  <a:extLst>
                    <a:ext uri="{A12FA001-AC4F-418D-AE19-62706E023703}">
                      <ahyp:hlinkClr val="tx"/>
                    </a:ext>
                  </a:extLst>
                </a:hlinkClick>
              </a:rPr>
              <a:t>$400</a:t>
            </a:r>
            <a:r>
              <a:rPr lang="en" sz="3600">
                <a:solidFill>
                  <a:schemeClr val="lt1"/>
                </a:solidFill>
                <a:uFill>
                  <a:noFill/>
                </a:uFill>
                <a:latin typeface="Arial"/>
                <a:ea typeface="Arial"/>
                <a:cs typeface="Arial"/>
                <a:sym typeface="Arial"/>
                <a:hlinkClick action="ppaction://hlinksldjump" r:id="rId8">
                  <a:extLst>
                    <a:ext uri="{A12FA001-AC4F-418D-AE19-62706E023703}">
                      <ahyp:hlinkClr val="tx"/>
                    </a:ext>
                  </a:extLst>
                </a:hlinkClick>
              </a:rPr>
              <a:t> Question</a:t>
            </a:r>
            <a:endParaRPr>
              <a:solidFill>
                <a:srgbClr val="FFFFFF"/>
              </a:solidFill>
              <a:latin typeface="Arial"/>
              <a:ea typeface="Arial"/>
              <a:cs typeface="Arial"/>
              <a:sym typeface="Arial"/>
            </a:endParaRPr>
          </a:p>
        </p:txBody>
      </p:sp>
      <p:pic>
        <p:nvPicPr>
          <p:cNvPr id="111" name="Google Shape;111;p16">
            <a:hlinkClick action="ppaction://hlinkshowjump?jump=nextslide"/>
          </p:cNvPr>
          <p:cNvPicPr preferRelativeResize="0"/>
          <p:nvPr/>
        </p:nvPicPr>
        <p:blipFill>
          <a:blip r:embed="rId9">
            <a:alphaModFix/>
          </a:blip>
          <a:stretch>
            <a:fillRect/>
          </a:stretch>
        </p:blipFill>
        <p:spPr>
          <a:xfrm>
            <a:off x="8439325" y="6075575"/>
            <a:ext cx="609600" cy="609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ave">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